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media/image10.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2.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8.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80.jpg" ContentType="image/jpg"/>
  <Override PartName="/ppt/notesSlides/notesSlide25.xml" ContentType="application/vnd.openxmlformats-officedocument.presentationml.notesSlide+xml"/>
  <Override PartName="/ppt/media/image82.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148.jpg" ContentType="image/jpg"/>
  <Override PartName="/ppt/media/image149.jpg" ContentType="image/jpg"/>
  <Override PartName="/ppt/media/image150.jpg" ContentType="image/jpg"/>
  <Override PartName="/ppt/media/image151.jpg" ContentType="image/jpg"/>
  <Override PartName="/ppt/media/image152.jpg" ContentType="image/jpg"/>
  <Override PartName="/ppt/media/image153.jpg" ContentType="image/jp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378" r:id="rId2"/>
    <p:sldId id="703" r:id="rId3"/>
    <p:sldId id="723" r:id="rId4"/>
    <p:sldId id="583" r:id="rId5"/>
    <p:sldId id="694" r:id="rId6"/>
    <p:sldId id="1075" r:id="rId7"/>
    <p:sldId id="1076" r:id="rId8"/>
    <p:sldId id="1077" r:id="rId9"/>
    <p:sldId id="1078" r:id="rId10"/>
    <p:sldId id="1079" r:id="rId11"/>
    <p:sldId id="1080" r:id="rId12"/>
    <p:sldId id="1081" r:id="rId13"/>
    <p:sldId id="1087" r:id="rId14"/>
    <p:sldId id="1089" r:id="rId15"/>
    <p:sldId id="1090" r:id="rId16"/>
    <p:sldId id="1091" r:id="rId17"/>
    <p:sldId id="1106" r:id="rId18"/>
    <p:sldId id="1092" r:id="rId19"/>
    <p:sldId id="1093" r:id="rId20"/>
    <p:sldId id="1094" r:id="rId21"/>
    <p:sldId id="1095" r:id="rId22"/>
    <p:sldId id="1096" r:id="rId23"/>
    <p:sldId id="1097" r:id="rId24"/>
    <p:sldId id="700" r:id="rId25"/>
    <p:sldId id="1108" r:id="rId26"/>
    <p:sldId id="721" r:id="rId27"/>
    <p:sldId id="722" r:id="rId28"/>
    <p:sldId id="716" r:id="rId29"/>
    <p:sldId id="4617" r:id="rId30"/>
    <p:sldId id="4620" r:id="rId31"/>
    <p:sldId id="260" r:id="rId32"/>
    <p:sldId id="717" r:id="rId33"/>
    <p:sldId id="714" r:id="rId34"/>
    <p:sldId id="701" r:id="rId35"/>
    <p:sldId id="4625" r:id="rId36"/>
    <p:sldId id="702" r:id="rId37"/>
    <p:sldId id="706" r:id="rId38"/>
    <p:sldId id="4610" r:id="rId39"/>
    <p:sldId id="4621" r:id="rId40"/>
    <p:sldId id="625" r:id="rId41"/>
    <p:sldId id="4622" r:id="rId42"/>
    <p:sldId id="4623" r:id="rId43"/>
    <p:sldId id="704" r:id="rId44"/>
    <p:sldId id="626" r:id="rId45"/>
    <p:sldId id="627" r:id="rId46"/>
    <p:sldId id="4628" r:id="rId47"/>
    <p:sldId id="4624" r:id="rId48"/>
    <p:sldId id="629" r:id="rId49"/>
    <p:sldId id="4626" r:id="rId50"/>
    <p:sldId id="4627" r:id="rId51"/>
    <p:sldId id="630" r:id="rId52"/>
    <p:sldId id="631" r:id="rId53"/>
    <p:sldId id="632" r:id="rId54"/>
    <p:sldId id="633" r:id="rId55"/>
    <p:sldId id="634" r:id="rId56"/>
    <p:sldId id="707" r:id="rId57"/>
    <p:sldId id="636" r:id="rId58"/>
    <p:sldId id="638" r:id="rId59"/>
    <p:sldId id="708" r:id="rId60"/>
    <p:sldId id="639" r:id="rId61"/>
    <p:sldId id="4629" r:id="rId62"/>
    <p:sldId id="4630" r:id="rId63"/>
    <p:sldId id="4631" r:id="rId64"/>
    <p:sldId id="4632" r:id="rId65"/>
    <p:sldId id="4633" r:id="rId66"/>
    <p:sldId id="4634" r:id="rId67"/>
    <p:sldId id="4635" r:id="rId68"/>
    <p:sldId id="4636" r:id="rId69"/>
    <p:sldId id="4637" r:id="rId70"/>
    <p:sldId id="4638" r:id="rId71"/>
    <p:sldId id="4639" r:id="rId72"/>
    <p:sldId id="4640" r:id="rId73"/>
    <p:sldId id="640" r:id="rId74"/>
    <p:sldId id="643" r:id="rId75"/>
    <p:sldId id="644" r:id="rId76"/>
    <p:sldId id="4641"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250"/>
  </p:normalViewPr>
  <p:slideViewPr>
    <p:cSldViewPr snapToGrid="0">
      <p:cViewPr varScale="1">
        <p:scale>
          <a:sx n="125" d="100"/>
          <a:sy n="125" d="100"/>
        </p:scale>
        <p:origin x="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image" Target="../media/image5.jpeg"/><Relationship Id="rId4" Type="http://schemas.openxmlformats.org/officeDocument/2006/relationships/image" Target="../media/image8.tif"/></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image" Target="../media/image5.jpeg"/><Relationship Id="rId4" Type="http://schemas.openxmlformats.org/officeDocument/2006/relationships/image" Target="../media/image8.tif"/></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6E9232-E66A-49C6-AFA7-1B475CCE847A}" type="doc">
      <dgm:prSet loTypeId="urn:microsoft.com/office/officeart/2005/8/layout/hList7" loCatId="list" qsTypeId="urn:microsoft.com/office/officeart/2005/8/quickstyle/simple1" qsCatId="simple" csTypeId="urn:microsoft.com/office/officeart/2005/8/colors/accent0_3" csCatId="mainScheme" phldr="1"/>
      <dgm:spPr/>
      <dgm:t>
        <a:bodyPr/>
        <a:lstStyle/>
        <a:p>
          <a:endParaRPr lang="fr-FR"/>
        </a:p>
      </dgm:t>
    </dgm:pt>
    <dgm:pt modelId="{53AFF181-73A2-43D5-BF06-40B35481A7A0}">
      <dgm:prSet phldrT="[Texte]"/>
      <dgm:spPr/>
      <dgm:t>
        <a:bodyPr/>
        <a:lstStyle/>
        <a:p>
          <a:r>
            <a:rPr lang="fr-MA" b="1" dirty="0">
              <a:latin typeface="Arial" panose="020B0604020202020204" pitchFamily="34" charset="0"/>
              <a:cs typeface="Arial" panose="020B0604020202020204" pitchFamily="34" charset="0"/>
            </a:rPr>
            <a:t>Documentation officielle ISO 27001/27002 </a:t>
          </a:r>
          <a:endParaRPr lang="fr-FR" dirty="0"/>
        </a:p>
      </dgm:t>
    </dgm:pt>
    <dgm:pt modelId="{83944CC5-91CB-42C9-BAEA-AD635CD870B5}" type="parTrans" cxnId="{2FEDB23E-C6C9-465A-8FE5-27DE798B9229}">
      <dgm:prSet/>
      <dgm:spPr/>
      <dgm:t>
        <a:bodyPr/>
        <a:lstStyle/>
        <a:p>
          <a:endParaRPr lang="fr-FR"/>
        </a:p>
      </dgm:t>
    </dgm:pt>
    <dgm:pt modelId="{87C31EE9-297C-484D-B4BD-4E3A67C00938}" type="sibTrans" cxnId="{2FEDB23E-C6C9-465A-8FE5-27DE798B9229}">
      <dgm:prSet/>
      <dgm:spPr/>
      <dgm:t>
        <a:bodyPr/>
        <a:lstStyle/>
        <a:p>
          <a:endParaRPr lang="fr-FR"/>
        </a:p>
      </dgm:t>
    </dgm:pt>
    <dgm:pt modelId="{61DCB27B-203D-4C19-8380-0234367B69D9}">
      <dgm:prSet phldrT="[Texte]"/>
      <dgm:spPr/>
      <dgm:t>
        <a:bodyPr/>
        <a:lstStyle/>
        <a:p>
          <a:r>
            <a:rPr lang="fr-MA" b="1">
              <a:latin typeface="Arial" panose="020B0604020202020204" pitchFamily="34" charset="0"/>
              <a:cs typeface="Arial" panose="020B0604020202020204" pitchFamily="34" charset="0"/>
            </a:rPr>
            <a:t>Security and Privacy Management Techniques, and Protocols by Yassine Maleh</a:t>
          </a:r>
          <a:endParaRPr lang="fr-FR" dirty="0"/>
        </a:p>
      </dgm:t>
    </dgm:pt>
    <dgm:pt modelId="{5F85D718-B5CD-478D-BA77-B67762DE1778}" type="parTrans" cxnId="{8F1F2EB5-F395-4B81-8C8E-ECBDAED9B637}">
      <dgm:prSet/>
      <dgm:spPr/>
      <dgm:t>
        <a:bodyPr/>
        <a:lstStyle/>
        <a:p>
          <a:endParaRPr lang="fr-FR"/>
        </a:p>
      </dgm:t>
    </dgm:pt>
    <dgm:pt modelId="{344D28DC-B13A-4FBC-BF40-E95E39F27E9F}" type="sibTrans" cxnId="{8F1F2EB5-F395-4B81-8C8E-ECBDAED9B637}">
      <dgm:prSet/>
      <dgm:spPr/>
      <dgm:t>
        <a:bodyPr/>
        <a:lstStyle/>
        <a:p>
          <a:endParaRPr lang="fr-FR"/>
        </a:p>
      </dgm:t>
    </dgm:pt>
    <dgm:pt modelId="{9169294E-A611-4E51-BA17-D662708C3F2D}">
      <dgm:prSet phldrT="[Texte]"/>
      <dgm:spPr/>
      <dgm:t>
        <a:bodyPr/>
        <a:lstStyle/>
        <a:p>
          <a:r>
            <a:rPr lang="fr-MA" b="1" dirty="0">
              <a:latin typeface="Arial" panose="020B0604020202020204" pitchFamily="34" charset="0"/>
              <a:cs typeface="Arial" panose="020B0604020202020204" pitchFamily="34" charset="0"/>
            </a:rPr>
            <a:t>Strategic IT </a:t>
          </a:r>
          <a:r>
            <a:rPr lang="fr-MA" b="1" dirty="0" err="1">
              <a:latin typeface="Arial" panose="020B0604020202020204" pitchFamily="34" charset="0"/>
              <a:cs typeface="Arial" panose="020B0604020202020204" pitchFamily="34" charset="0"/>
            </a:rPr>
            <a:t>Governance</a:t>
          </a:r>
          <a:r>
            <a:rPr lang="fr-MA" b="1" dirty="0">
              <a:latin typeface="Arial" panose="020B0604020202020204" pitchFamily="34" charset="0"/>
              <a:cs typeface="Arial" panose="020B0604020202020204" pitchFamily="34" charset="0"/>
            </a:rPr>
            <a:t> and Performance </a:t>
          </a:r>
          <a:r>
            <a:rPr lang="fr-MA" b="1" dirty="0" err="1">
              <a:latin typeface="Arial" panose="020B0604020202020204" pitchFamily="34" charset="0"/>
              <a:cs typeface="Arial" panose="020B0604020202020204" pitchFamily="34" charset="0"/>
            </a:rPr>
            <a:t>Frameworks</a:t>
          </a:r>
          <a:r>
            <a:rPr lang="fr-MA" b="1" dirty="0">
              <a:latin typeface="Arial" panose="020B0604020202020204" pitchFamily="34" charset="0"/>
              <a:cs typeface="Arial" panose="020B0604020202020204" pitchFamily="34" charset="0"/>
            </a:rPr>
            <a:t> in Large </a:t>
          </a:r>
          <a:r>
            <a:rPr lang="fr-MA" b="1" dirty="0" err="1">
              <a:latin typeface="Arial" panose="020B0604020202020204" pitchFamily="34" charset="0"/>
              <a:cs typeface="Arial" panose="020B0604020202020204" pitchFamily="34" charset="0"/>
            </a:rPr>
            <a:t>Organizations</a:t>
          </a:r>
          <a:r>
            <a:rPr lang="fr-MA" b="1" dirty="0">
              <a:latin typeface="Arial" panose="020B0604020202020204" pitchFamily="34" charset="0"/>
              <a:cs typeface="Arial" panose="020B0604020202020204" pitchFamily="34" charset="0"/>
            </a:rPr>
            <a:t> by Yassine </a:t>
          </a:r>
          <a:r>
            <a:rPr lang="fr-MA" b="1" dirty="0" err="1">
              <a:latin typeface="Arial" panose="020B0604020202020204" pitchFamily="34" charset="0"/>
              <a:cs typeface="Arial" panose="020B0604020202020204" pitchFamily="34" charset="0"/>
            </a:rPr>
            <a:t>Maleh</a:t>
          </a:r>
          <a:endParaRPr lang="fr-FR" dirty="0"/>
        </a:p>
      </dgm:t>
    </dgm:pt>
    <dgm:pt modelId="{4DB2D14A-0D88-4D29-87DB-BB45E717979F}" type="parTrans" cxnId="{F9CA12FA-4CB3-4D3A-AA34-2877333C27E4}">
      <dgm:prSet/>
      <dgm:spPr/>
      <dgm:t>
        <a:bodyPr/>
        <a:lstStyle/>
        <a:p>
          <a:endParaRPr lang="fr-FR"/>
        </a:p>
      </dgm:t>
    </dgm:pt>
    <dgm:pt modelId="{40C74A72-BD9F-4622-A738-88973CD7DE1E}" type="sibTrans" cxnId="{F9CA12FA-4CB3-4D3A-AA34-2877333C27E4}">
      <dgm:prSet/>
      <dgm:spPr/>
      <dgm:t>
        <a:bodyPr/>
        <a:lstStyle/>
        <a:p>
          <a:endParaRPr lang="fr-FR"/>
        </a:p>
      </dgm:t>
    </dgm:pt>
    <dgm:pt modelId="{7418DDA6-055B-452B-AE1E-2E0B9CC4D1C8}">
      <dgm:prSet phldrT="[Texte]"/>
      <dgm:spPr/>
      <dgm:t>
        <a:bodyPr/>
        <a:lstStyle/>
        <a:p>
          <a:r>
            <a:rPr lang="fr-FR" b="1" dirty="0">
              <a:latin typeface="Arial" panose="020B0604020202020204" pitchFamily="34" charset="0"/>
              <a:cs typeface="Arial" panose="020B0604020202020204" pitchFamily="34" charset="0"/>
            </a:rPr>
            <a:t>IT </a:t>
          </a:r>
          <a:r>
            <a:rPr lang="fr-FR" b="1" dirty="0" err="1">
              <a:latin typeface="Arial" panose="020B0604020202020204" pitchFamily="34" charset="0"/>
              <a:cs typeface="Arial" panose="020B0604020202020204" pitchFamily="34" charset="0"/>
            </a:rPr>
            <a:t>Governance</a:t>
          </a:r>
          <a:r>
            <a:rPr lang="fr-FR" b="1" dirty="0">
              <a:latin typeface="Arial" panose="020B0604020202020204" pitchFamily="34" charset="0"/>
              <a:cs typeface="Arial" panose="020B0604020202020204" pitchFamily="34" charset="0"/>
            </a:rPr>
            <a:t> and Information Security Guides, Standards and </a:t>
          </a:r>
          <a:r>
            <a:rPr lang="fr-FR" b="1" dirty="0" err="1">
              <a:latin typeface="Arial" panose="020B0604020202020204" pitchFamily="34" charset="0"/>
              <a:cs typeface="Arial" panose="020B0604020202020204" pitchFamily="34" charset="0"/>
            </a:rPr>
            <a:t>Frameworks</a:t>
          </a:r>
          <a:r>
            <a:rPr lang="fr-FR" b="1" dirty="0">
              <a:latin typeface="Arial" panose="020B0604020202020204" pitchFamily="34" charset="0"/>
              <a:cs typeface="Arial" panose="020B0604020202020204" pitchFamily="34" charset="0"/>
            </a:rPr>
            <a:t> </a:t>
          </a:r>
        </a:p>
        <a:p>
          <a:r>
            <a:rPr lang="fr-MA" b="1" dirty="0">
              <a:latin typeface="Arial" panose="020B0604020202020204" pitchFamily="34" charset="0"/>
              <a:cs typeface="Arial" panose="020B0604020202020204" pitchFamily="34" charset="0"/>
            </a:rPr>
            <a:t>by </a:t>
          </a:r>
          <a:r>
            <a:rPr lang="fr-FR" b="1" dirty="0">
              <a:latin typeface="Arial" panose="020B0604020202020204" pitchFamily="34" charset="0"/>
              <a:cs typeface="Arial" panose="020B0604020202020204" pitchFamily="34" charset="0"/>
            </a:rPr>
            <a:t>Yassine </a:t>
          </a:r>
          <a:r>
            <a:rPr lang="fr-FR" b="1" dirty="0" err="1">
              <a:latin typeface="Arial" panose="020B0604020202020204" pitchFamily="34" charset="0"/>
              <a:cs typeface="Arial" panose="020B0604020202020204" pitchFamily="34" charset="0"/>
            </a:rPr>
            <a:t>Maleh</a:t>
          </a:r>
          <a:endParaRPr lang="fr-FR" dirty="0"/>
        </a:p>
      </dgm:t>
    </dgm:pt>
    <dgm:pt modelId="{C3E5BC6B-03C9-4CE6-B1AB-DDD54172F914}" type="parTrans" cxnId="{ED4BD545-AB03-4DD7-96C3-D88DC422CAE2}">
      <dgm:prSet/>
      <dgm:spPr/>
      <dgm:t>
        <a:bodyPr/>
        <a:lstStyle/>
        <a:p>
          <a:endParaRPr lang="fr-FR"/>
        </a:p>
      </dgm:t>
    </dgm:pt>
    <dgm:pt modelId="{083E9A62-9257-409F-A3D4-7AFBB7111F63}" type="sibTrans" cxnId="{ED4BD545-AB03-4DD7-96C3-D88DC422CAE2}">
      <dgm:prSet/>
      <dgm:spPr/>
      <dgm:t>
        <a:bodyPr/>
        <a:lstStyle/>
        <a:p>
          <a:endParaRPr lang="fr-FR"/>
        </a:p>
      </dgm:t>
    </dgm:pt>
    <dgm:pt modelId="{6556A21A-DB99-46B4-915B-4CC158F5D120}" type="pres">
      <dgm:prSet presAssocID="{446E9232-E66A-49C6-AFA7-1B475CCE847A}" presName="Name0" presStyleCnt="0">
        <dgm:presLayoutVars>
          <dgm:dir/>
          <dgm:resizeHandles val="exact"/>
        </dgm:presLayoutVars>
      </dgm:prSet>
      <dgm:spPr/>
    </dgm:pt>
    <dgm:pt modelId="{6441A53B-A764-4190-8591-3305A9866CA2}" type="pres">
      <dgm:prSet presAssocID="{446E9232-E66A-49C6-AFA7-1B475CCE847A}" presName="fgShape" presStyleLbl="fgShp" presStyleIdx="0" presStyleCnt="1"/>
      <dgm:spPr/>
    </dgm:pt>
    <dgm:pt modelId="{1695FA3A-B681-4BFB-AA1F-80BDD699DFF3}" type="pres">
      <dgm:prSet presAssocID="{446E9232-E66A-49C6-AFA7-1B475CCE847A}" presName="linComp" presStyleCnt="0"/>
      <dgm:spPr/>
    </dgm:pt>
    <dgm:pt modelId="{B98EFEF0-A948-44CF-9892-63C385C0EE83}" type="pres">
      <dgm:prSet presAssocID="{53AFF181-73A2-43D5-BF06-40B35481A7A0}" presName="compNode" presStyleCnt="0"/>
      <dgm:spPr/>
    </dgm:pt>
    <dgm:pt modelId="{D5F985D1-DB99-4F8F-8FDB-89512A195DD7}" type="pres">
      <dgm:prSet presAssocID="{53AFF181-73A2-43D5-BF06-40B35481A7A0}" presName="bkgdShape" presStyleLbl="node1" presStyleIdx="0" presStyleCnt="4"/>
      <dgm:spPr/>
    </dgm:pt>
    <dgm:pt modelId="{90E64DBC-37EE-4ABA-9328-BE56B4B3AE16}" type="pres">
      <dgm:prSet presAssocID="{53AFF181-73A2-43D5-BF06-40B35481A7A0}" presName="nodeTx" presStyleLbl="node1" presStyleIdx="0" presStyleCnt="4">
        <dgm:presLayoutVars>
          <dgm:bulletEnabled val="1"/>
        </dgm:presLayoutVars>
      </dgm:prSet>
      <dgm:spPr/>
    </dgm:pt>
    <dgm:pt modelId="{002A5667-F9A7-439C-A7CB-B3A438D49234}" type="pres">
      <dgm:prSet presAssocID="{53AFF181-73A2-43D5-BF06-40B35481A7A0}" presName="invisiNode" presStyleLbl="node1" presStyleIdx="0" presStyleCnt="4"/>
      <dgm:spPr/>
    </dgm:pt>
    <dgm:pt modelId="{E0AD8435-6BDF-4FEE-B42B-50C804445991}" type="pres">
      <dgm:prSet presAssocID="{53AFF181-73A2-43D5-BF06-40B35481A7A0}"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29725893-C034-49E4-9D09-22B6C69645BA}" type="pres">
      <dgm:prSet presAssocID="{87C31EE9-297C-484D-B4BD-4E3A67C00938}" presName="sibTrans" presStyleLbl="sibTrans2D1" presStyleIdx="0" presStyleCnt="0"/>
      <dgm:spPr/>
    </dgm:pt>
    <dgm:pt modelId="{8CA983D6-165B-4BC5-8BC8-89454B3BBBE0}" type="pres">
      <dgm:prSet presAssocID="{61DCB27B-203D-4C19-8380-0234367B69D9}" presName="compNode" presStyleCnt="0"/>
      <dgm:spPr/>
    </dgm:pt>
    <dgm:pt modelId="{72B79562-4709-4A16-AE04-EC7835806643}" type="pres">
      <dgm:prSet presAssocID="{61DCB27B-203D-4C19-8380-0234367B69D9}" presName="bkgdShape" presStyleLbl="node1" presStyleIdx="1" presStyleCnt="4"/>
      <dgm:spPr/>
    </dgm:pt>
    <dgm:pt modelId="{9C1A4C41-37CC-4C34-A48D-723624124E71}" type="pres">
      <dgm:prSet presAssocID="{61DCB27B-203D-4C19-8380-0234367B69D9}" presName="nodeTx" presStyleLbl="node1" presStyleIdx="1" presStyleCnt="4">
        <dgm:presLayoutVars>
          <dgm:bulletEnabled val="1"/>
        </dgm:presLayoutVars>
      </dgm:prSet>
      <dgm:spPr/>
    </dgm:pt>
    <dgm:pt modelId="{00D4B4A8-3099-4C16-B067-7BB31CDA4B30}" type="pres">
      <dgm:prSet presAssocID="{61DCB27B-203D-4C19-8380-0234367B69D9}" presName="invisiNode" presStyleLbl="node1" presStyleIdx="1" presStyleCnt="4"/>
      <dgm:spPr/>
    </dgm:pt>
    <dgm:pt modelId="{A9B3A324-7667-4118-BEBC-6A8A7966B931}" type="pres">
      <dgm:prSet presAssocID="{61DCB27B-203D-4C19-8380-0234367B69D9}"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02C09CA4-3947-4651-99DB-9D2B57181AB3}" type="pres">
      <dgm:prSet presAssocID="{344D28DC-B13A-4FBC-BF40-E95E39F27E9F}" presName="sibTrans" presStyleLbl="sibTrans2D1" presStyleIdx="0" presStyleCnt="0"/>
      <dgm:spPr/>
    </dgm:pt>
    <dgm:pt modelId="{2F928782-9218-45EF-A64E-E8470039BE28}" type="pres">
      <dgm:prSet presAssocID="{9169294E-A611-4E51-BA17-D662708C3F2D}" presName="compNode" presStyleCnt="0"/>
      <dgm:spPr/>
    </dgm:pt>
    <dgm:pt modelId="{01A509A0-39B2-4F6D-AE9B-F95F7D2678CB}" type="pres">
      <dgm:prSet presAssocID="{9169294E-A611-4E51-BA17-D662708C3F2D}" presName="bkgdShape" presStyleLbl="node1" presStyleIdx="2" presStyleCnt="4"/>
      <dgm:spPr/>
    </dgm:pt>
    <dgm:pt modelId="{D02FD5D1-DEC7-46D9-80E7-A13A1BA2E829}" type="pres">
      <dgm:prSet presAssocID="{9169294E-A611-4E51-BA17-D662708C3F2D}" presName="nodeTx" presStyleLbl="node1" presStyleIdx="2" presStyleCnt="4">
        <dgm:presLayoutVars>
          <dgm:bulletEnabled val="1"/>
        </dgm:presLayoutVars>
      </dgm:prSet>
      <dgm:spPr/>
    </dgm:pt>
    <dgm:pt modelId="{48070F25-ED11-4E85-B1DA-837FC6C48DE8}" type="pres">
      <dgm:prSet presAssocID="{9169294E-A611-4E51-BA17-D662708C3F2D}" presName="invisiNode" presStyleLbl="node1" presStyleIdx="2" presStyleCnt="4"/>
      <dgm:spPr/>
    </dgm:pt>
    <dgm:pt modelId="{62B4CE1A-CE37-41AF-AAB9-68082A7FFE9D}" type="pres">
      <dgm:prSet presAssocID="{9169294E-A611-4E51-BA17-D662708C3F2D}"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dgm:spPr>
    </dgm:pt>
    <dgm:pt modelId="{42D7B9D1-B081-4468-BB4B-2DAAE3D26261}" type="pres">
      <dgm:prSet presAssocID="{40C74A72-BD9F-4622-A738-88973CD7DE1E}" presName="sibTrans" presStyleLbl="sibTrans2D1" presStyleIdx="0" presStyleCnt="0"/>
      <dgm:spPr/>
    </dgm:pt>
    <dgm:pt modelId="{3D1FB143-B33D-495A-B325-93F67F2D3486}" type="pres">
      <dgm:prSet presAssocID="{7418DDA6-055B-452B-AE1E-2E0B9CC4D1C8}" presName="compNode" presStyleCnt="0"/>
      <dgm:spPr/>
    </dgm:pt>
    <dgm:pt modelId="{80DC6AF0-AAA9-4657-A8C9-7CA4B41F6118}" type="pres">
      <dgm:prSet presAssocID="{7418DDA6-055B-452B-AE1E-2E0B9CC4D1C8}" presName="bkgdShape" presStyleLbl="node1" presStyleIdx="3" presStyleCnt="4"/>
      <dgm:spPr/>
    </dgm:pt>
    <dgm:pt modelId="{3DF931B8-F5B3-4922-A3D4-D1FFC0255B29}" type="pres">
      <dgm:prSet presAssocID="{7418DDA6-055B-452B-AE1E-2E0B9CC4D1C8}" presName="nodeTx" presStyleLbl="node1" presStyleIdx="3" presStyleCnt="4">
        <dgm:presLayoutVars>
          <dgm:bulletEnabled val="1"/>
        </dgm:presLayoutVars>
      </dgm:prSet>
      <dgm:spPr/>
    </dgm:pt>
    <dgm:pt modelId="{E941D713-BB50-421D-A2E1-FDB042E0C15B}" type="pres">
      <dgm:prSet presAssocID="{7418DDA6-055B-452B-AE1E-2E0B9CC4D1C8}" presName="invisiNode" presStyleLbl="node1" presStyleIdx="3" presStyleCnt="4"/>
      <dgm:spPr/>
    </dgm:pt>
    <dgm:pt modelId="{65EBD778-9AF1-43B8-9F94-BE61B9A6C923}" type="pres">
      <dgm:prSet presAssocID="{7418DDA6-055B-452B-AE1E-2E0B9CC4D1C8}"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6000" b="-26000"/>
          </a:stretch>
        </a:blipFill>
      </dgm:spPr>
    </dgm:pt>
  </dgm:ptLst>
  <dgm:cxnLst>
    <dgm:cxn modelId="{A4BAF40A-6A8D-4730-8A0B-A187F31DABA9}" type="presOf" srcId="{446E9232-E66A-49C6-AFA7-1B475CCE847A}" destId="{6556A21A-DB99-46B4-915B-4CC158F5D120}" srcOrd="0" destOrd="0" presId="urn:microsoft.com/office/officeart/2005/8/layout/hList7"/>
    <dgm:cxn modelId="{5600EE0D-01EC-4777-82F3-3C32BC8A8042}" type="presOf" srcId="{53AFF181-73A2-43D5-BF06-40B35481A7A0}" destId="{D5F985D1-DB99-4F8F-8FDB-89512A195DD7}" srcOrd="0" destOrd="0" presId="urn:microsoft.com/office/officeart/2005/8/layout/hList7"/>
    <dgm:cxn modelId="{A2EB0D1D-9E8F-4E11-AAF3-0CC85BD2CAEC}" type="presOf" srcId="{40C74A72-BD9F-4622-A738-88973CD7DE1E}" destId="{42D7B9D1-B081-4468-BB4B-2DAAE3D26261}" srcOrd="0" destOrd="0" presId="urn:microsoft.com/office/officeart/2005/8/layout/hList7"/>
    <dgm:cxn modelId="{83858324-BC4A-446D-A842-2BE25565773D}" type="presOf" srcId="{9169294E-A611-4E51-BA17-D662708C3F2D}" destId="{D02FD5D1-DEC7-46D9-80E7-A13A1BA2E829}" srcOrd="1" destOrd="0" presId="urn:microsoft.com/office/officeart/2005/8/layout/hList7"/>
    <dgm:cxn modelId="{2FEDB23E-C6C9-465A-8FE5-27DE798B9229}" srcId="{446E9232-E66A-49C6-AFA7-1B475CCE847A}" destId="{53AFF181-73A2-43D5-BF06-40B35481A7A0}" srcOrd="0" destOrd="0" parTransId="{83944CC5-91CB-42C9-BAEA-AD635CD870B5}" sibTransId="{87C31EE9-297C-484D-B4BD-4E3A67C00938}"/>
    <dgm:cxn modelId="{ED4BD545-AB03-4DD7-96C3-D88DC422CAE2}" srcId="{446E9232-E66A-49C6-AFA7-1B475CCE847A}" destId="{7418DDA6-055B-452B-AE1E-2E0B9CC4D1C8}" srcOrd="3" destOrd="0" parTransId="{C3E5BC6B-03C9-4CE6-B1AB-DDD54172F914}" sibTransId="{083E9A62-9257-409F-A3D4-7AFBB7111F63}"/>
    <dgm:cxn modelId="{B3052147-7838-449B-A3F4-F24C6AFC577B}" type="presOf" srcId="{61DCB27B-203D-4C19-8380-0234367B69D9}" destId="{9C1A4C41-37CC-4C34-A48D-723624124E71}" srcOrd="1" destOrd="0" presId="urn:microsoft.com/office/officeart/2005/8/layout/hList7"/>
    <dgm:cxn modelId="{614DC690-43DF-428A-8BFF-8F0802784F2F}" type="presOf" srcId="{9169294E-A611-4E51-BA17-D662708C3F2D}" destId="{01A509A0-39B2-4F6D-AE9B-F95F7D2678CB}" srcOrd="0" destOrd="0" presId="urn:microsoft.com/office/officeart/2005/8/layout/hList7"/>
    <dgm:cxn modelId="{A13F3D9C-0AA1-41D3-8F7F-51579F05B983}" type="presOf" srcId="{87C31EE9-297C-484D-B4BD-4E3A67C00938}" destId="{29725893-C034-49E4-9D09-22B6C69645BA}" srcOrd="0" destOrd="0" presId="urn:microsoft.com/office/officeart/2005/8/layout/hList7"/>
    <dgm:cxn modelId="{05B719A9-9A6F-409D-8918-CDD2E9E72AAF}" type="presOf" srcId="{344D28DC-B13A-4FBC-BF40-E95E39F27E9F}" destId="{02C09CA4-3947-4651-99DB-9D2B57181AB3}" srcOrd="0" destOrd="0" presId="urn:microsoft.com/office/officeart/2005/8/layout/hList7"/>
    <dgm:cxn modelId="{8F1F2EB5-F395-4B81-8C8E-ECBDAED9B637}" srcId="{446E9232-E66A-49C6-AFA7-1B475CCE847A}" destId="{61DCB27B-203D-4C19-8380-0234367B69D9}" srcOrd="1" destOrd="0" parTransId="{5F85D718-B5CD-478D-BA77-B67762DE1778}" sibTransId="{344D28DC-B13A-4FBC-BF40-E95E39F27E9F}"/>
    <dgm:cxn modelId="{8B24DBB7-FAC4-4122-834A-B2309552F52C}" type="presOf" srcId="{7418DDA6-055B-452B-AE1E-2E0B9CC4D1C8}" destId="{80DC6AF0-AAA9-4657-A8C9-7CA4B41F6118}" srcOrd="0" destOrd="0" presId="urn:microsoft.com/office/officeart/2005/8/layout/hList7"/>
    <dgm:cxn modelId="{D1DB7ADA-275A-4694-A252-BB25F0287916}" type="presOf" srcId="{7418DDA6-055B-452B-AE1E-2E0B9CC4D1C8}" destId="{3DF931B8-F5B3-4922-A3D4-D1FFC0255B29}" srcOrd="1" destOrd="0" presId="urn:microsoft.com/office/officeart/2005/8/layout/hList7"/>
    <dgm:cxn modelId="{A8E7CDE9-ED51-4E74-A6E6-292C6D752138}" type="presOf" srcId="{61DCB27B-203D-4C19-8380-0234367B69D9}" destId="{72B79562-4709-4A16-AE04-EC7835806643}" srcOrd="0" destOrd="0" presId="urn:microsoft.com/office/officeart/2005/8/layout/hList7"/>
    <dgm:cxn modelId="{F9CA12FA-4CB3-4D3A-AA34-2877333C27E4}" srcId="{446E9232-E66A-49C6-AFA7-1B475CCE847A}" destId="{9169294E-A611-4E51-BA17-D662708C3F2D}" srcOrd="2" destOrd="0" parTransId="{4DB2D14A-0D88-4D29-87DB-BB45E717979F}" sibTransId="{40C74A72-BD9F-4622-A738-88973CD7DE1E}"/>
    <dgm:cxn modelId="{CDAF50FA-9C36-42A3-86E6-86F4B58C7E52}" type="presOf" srcId="{53AFF181-73A2-43D5-BF06-40B35481A7A0}" destId="{90E64DBC-37EE-4ABA-9328-BE56B4B3AE16}" srcOrd="1" destOrd="0" presId="urn:microsoft.com/office/officeart/2005/8/layout/hList7"/>
    <dgm:cxn modelId="{94464755-63D9-445D-8D61-C198E94951F2}" type="presParOf" srcId="{6556A21A-DB99-46B4-915B-4CC158F5D120}" destId="{6441A53B-A764-4190-8591-3305A9866CA2}" srcOrd="0" destOrd="0" presId="urn:microsoft.com/office/officeart/2005/8/layout/hList7"/>
    <dgm:cxn modelId="{56F2FA95-E60E-4EAB-8473-01EECE802C4C}" type="presParOf" srcId="{6556A21A-DB99-46B4-915B-4CC158F5D120}" destId="{1695FA3A-B681-4BFB-AA1F-80BDD699DFF3}" srcOrd="1" destOrd="0" presId="urn:microsoft.com/office/officeart/2005/8/layout/hList7"/>
    <dgm:cxn modelId="{8D845269-1FD0-4FFA-B072-A6542195EBB6}" type="presParOf" srcId="{1695FA3A-B681-4BFB-AA1F-80BDD699DFF3}" destId="{B98EFEF0-A948-44CF-9892-63C385C0EE83}" srcOrd="0" destOrd="0" presId="urn:microsoft.com/office/officeart/2005/8/layout/hList7"/>
    <dgm:cxn modelId="{6DB7C573-1D71-4E43-99DC-4E0A2F8BE521}" type="presParOf" srcId="{B98EFEF0-A948-44CF-9892-63C385C0EE83}" destId="{D5F985D1-DB99-4F8F-8FDB-89512A195DD7}" srcOrd="0" destOrd="0" presId="urn:microsoft.com/office/officeart/2005/8/layout/hList7"/>
    <dgm:cxn modelId="{C205C087-DBFE-408C-A277-987B61D05324}" type="presParOf" srcId="{B98EFEF0-A948-44CF-9892-63C385C0EE83}" destId="{90E64DBC-37EE-4ABA-9328-BE56B4B3AE16}" srcOrd="1" destOrd="0" presId="urn:microsoft.com/office/officeart/2005/8/layout/hList7"/>
    <dgm:cxn modelId="{63AA2EAC-8EFD-4ED2-BF03-3E5A1248DC43}" type="presParOf" srcId="{B98EFEF0-A948-44CF-9892-63C385C0EE83}" destId="{002A5667-F9A7-439C-A7CB-B3A438D49234}" srcOrd="2" destOrd="0" presId="urn:microsoft.com/office/officeart/2005/8/layout/hList7"/>
    <dgm:cxn modelId="{ADFEF7A5-003C-42CE-BCA3-97C4C0953674}" type="presParOf" srcId="{B98EFEF0-A948-44CF-9892-63C385C0EE83}" destId="{E0AD8435-6BDF-4FEE-B42B-50C804445991}" srcOrd="3" destOrd="0" presId="urn:microsoft.com/office/officeart/2005/8/layout/hList7"/>
    <dgm:cxn modelId="{FD0B78F9-AF9A-4680-968C-C00AB85A43E9}" type="presParOf" srcId="{1695FA3A-B681-4BFB-AA1F-80BDD699DFF3}" destId="{29725893-C034-49E4-9D09-22B6C69645BA}" srcOrd="1" destOrd="0" presId="urn:microsoft.com/office/officeart/2005/8/layout/hList7"/>
    <dgm:cxn modelId="{98D72022-1644-4A7E-AA7B-C5DEC0CFC5D8}" type="presParOf" srcId="{1695FA3A-B681-4BFB-AA1F-80BDD699DFF3}" destId="{8CA983D6-165B-4BC5-8BC8-89454B3BBBE0}" srcOrd="2" destOrd="0" presId="urn:microsoft.com/office/officeart/2005/8/layout/hList7"/>
    <dgm:cxn modelId="{AFF9CAA5-5524-4352-83F3-6C758DE8E591}" type="presParOf" srcId="{8CA983D6-165B-4BC5-8BC8-89454B3BBBE0}" destId="{72B79562-4709-4A16-AE04-EC7835806643}" srcOrd="0" destOrd="0" presId="urn:microsoft.com/office/officeart/2005/8/layout/hList7"/>
    <dgm:cxn modelId="{14A5BEEF-F86F-4118-B216-8F36432BB082}" type="presParOf" srcId="{8CA983D6-165B-4BC5-8BC8-89454B3BBBE0}" destId="{9C1A4C41-37CC-4C34-A48D-723624124E71}" srcOrd="1" destOrd="0" presId="urn:microsoft.com/office/officeart/2005/8/layout/hList7"/>
    <dgm:cxn modelId="{085BC0E2-8A9B-4E03-9D66-03D28FA09BCA}" type="presParOf" srcId="{8CA983D6-165B-4BC5-8BC8-89454B3BBBE0}" destId="{00D4B4A8-3099-4C16-B067-7BB31CDA4B30}" srcOrd="2" destOrd="0" presId="urn:microsoft.com/office/officeart/2005/8/layout/hList7"/>
    <dgm:cxn modelId="{0FFFCF1C-0D65-4CDA-9F51-2044B14FCD62}" type="presParOf" srcId="{8CA983D6-165B-4BC5-8BC8-89454B3BBBE0}" destId="{A9B3A324-7667-4118-BEBC-6A8A7966B931}" srcOrd="3" destOrd="0" presId="urn:microsoft.com/office/officeart/2005/8/layout/hList7"/>
    <dgm:cxn modelId="{162068B3-15B6-4DB2-B746-B593F91517C4}" type="presParOf" srcId="{1695FA3A-B681-4BFB-AA1F-80BDD699DFF3}" destId="{02C09CA4-3947-4651-99DB-9D2B57181AB3}" srcOrd="3" destOrd="0" presId="urn:microsoft.com/office/officeart/2005/8/layout/hList7"/>
    <dgm:cxn modelId="{4302EB76-FC5C-4A56-9FD9-ACCEE54C6223}" type="presParOf" srcId="{1695FA3A-B681-4BFB-AA1F-80BDD699DFF3}" destId="{2F928782-9218-45EF-A64E-E8470039BE28}" srcOrd="4" destOrd="0" presId="urn:microsoft.com/office/officeart/2005/8/layout/hList7"/>
    <dgm:cxn modelId="{6D4E3C9E-3F33-4662-8749-3FC017CDC29C}" type="presParOf" srcId="{2F928782-9218-45EF-A64E-E8470039BE28}" destId="{01A509A0-39B2-4F6D-AE9B-F95F7D2678CB}" srcOrd="0" destOrd="0" presId="urn:microsoft.com/office/officeart/2005/8/layout/hList7"/>
    <dgm:cxn modelId="{4479F796-B100-4178-AE3C-50A520CE31E0}" type="presParOf" srcId="{2F928782-9218-45EF-A64E-E8470039BE28}" destId="{D02FD5D1-DEC7-46D9-80E7-A13A1BA2E829}" srcOrd="1" destOrd="0" presId="urn:microsoft.com/office/officeart/2005/8/layout/hList7"/>
    <dgm:cxn modelId="{33F465A2-5DCF-4D97-96D2-AF6BF55F2176}" type="presParOf" srcId="{2F928782-9218-45EF-A64E-E8470039BE28}" destId="{48070F25-ED11-4E85-B1DA-837FC6C48DE8}" srcOrd="2" destOrd="0" presId="urn:microsoft.com/office/officeart/2005/8/layout/hList7"/>
    <dgm:cxn modelId="{D03A9B86-5533-4AF3-88D8-4FB7DE57FB58}" type="presParOf" srcId="{2F928782-9218-45EF-A64E-E8470039BE28}" destId="{62B4CE1A-CE37-41AF-AAB9-68082A7FFE9D}" srcOrd="3" destOrd="0" presId="urn:microsoft.com/office/officeart/2005/8/layout/hList7"/>
    <dgm:cxn modelId="{8CCDF36A-F8E1-4650-87E1-DE99E9169967}" type="presParOf" srcId="{1695FA3A-B681-4BFB-AA1F-80BDD699DFF3}" destId="{42D7B9D1-B081-4468-BB4B-2DAAE3D26261}" srcOrd="5" destOrd="0" presId="urn:microsoft.com/office/officeart/2005/8/layout/hList7"/>
    <dgm:cxn modelId="{C233BC51-9C5B-4C7C-85F9-9D487CEBFBAF}" type="presParOf" srcId="{1695FA3A-B681-4BFB-AA1F-80BDD699DFF3}" destId="{3D1FB143-B33D-495A-B325-93F67F2D3486}" srcOrd="6" destOrd="0" presId="urn:microsoft.com/office/officeart/2005/8/layout/hList7"/>
    <dgm:cxn modelId="{8E997A97-A30C-4935-AE5B-1D937AE9ED11}" type="presParOf" srcId="{3D1FB143-B33D-495A-B325-93F67F2D3486}" destId="{80DC6AF0-AAA9-4657-A8C9-7CA4B41F6118}" srcOrd="0" destOrd="0" presId="urn:microsoft.com/office/officeart/2005/8/layout/hList7"/>
    <dgm:cxn modelId="{230BB846-3B9F-4FD4-939E-D4F693C0A53C}" type="presParOf" srcId="{3D1FB143-B33D-495A-B325-93F67F2D3486}" destId="{3DF931B8-F5B3-4922-A3D4-D1FFC0255B29}" srcOrd="1" destOrd="0" presId="urn:microsoft.com/office/officeart/2005/8/layout/hList7"/>
    <dgm:cxn modelId="{D5E64CA0-9021-44A2-ABCD-CCB5A79ED66C}" type="presParOf" srcId="{3D1FB143-B33D-495A-B325-93F67F2D3486}" destId="{E941D713-BB50-421D-A2E1-FDB042E0C15B}" srcOrd="2" destOrd="0" presId="urn:microsoft.com/office/officeart/2005/8/layout/hList7"/>
    <dgm:cxn modelId="{FE44D762-7A95-45E6-A972-8BB2CFEE4313}" type="presParOf" srcId="{3D1FB143-B33D-495A-B325-93F67F2D3486}" destId="{65EBD778-9AF1-43B8-9F94-BE61B9A6C92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6C9284-2FF6-497D-B4BA-CE7D78DB961D}" type="doc">
      <dgm:prSet loTypeId="urn:microsoft.com/office/officeart/2005/8/layout/vList2" loCatId="list" qsTypeId="urn:microsoft.com/office/officeart/2005/8/quickstyle/simple1" qsCatId="simple" csTypeId="urn:microsoft.com/office/officeart/2005/8/colors/accent5_4" csCatId="accent5" phldr="1"/>
      <dgm:spPr/>
      <dgm:t>
        <a:bodyPr/>
        <a:lstStyle/>
        <a:p>
          <a:endParaRPr lang="fr-FR"/>
        </a:p>
      </dgm:t>
    </dgm:pt>
    <dgm:pt modelId="{1D2C0CF2-D906-4AB7-8418-CE076FA5312A}">
      <dgm:prSet custT="1"/>
      <dgm:spPr/>
      <dgm:t>
        <a:bodyPr/>
        <a:lstStyle/>
        <a:p>
          <a:r>
            <a:rPr lang="fr-FR" sz="1800" b="1" dirty="0">
              <a:latin typeface="Arial" panose="020B0604020202020204" pitchFamily="34" charset="0"/>
              <a:cs typeface="Arial" panose="020B0604020202020204" pitchFamily="34" charset="0"/>
            </a:rPr>
            <a:t>Les enjeux de la sécurité SI</a:t>
          </a:r>
        </a:p>
      </dgm:t>
    </dgm:pt>
    <dgm:pt modelId="{FDFF2597-8A89-471B-A5D0-8157B43CEC12}" type="parTrans" cxnId="{F55F0240-D4CE-4F03-9AA3-3C4A796067EF}">
      <dgm:prSet/>
      <dgm:spPr/>
      <dgm:t>
        <a:bodyPr/>
        <a:lstStyle/>
        <a:p>
          <a:endParaRPr lang="fr-FR"/>
        </a:p>
      </dgm:t>
    </dgm:pt>
    <dgm:pt modelId="{7FF46E04-3D8A-4F8C-92D3-F3D6EF4E173A}" type="sibTrans" cxnId="{F55F0240-D4CE-4F03-9AA3-3C4A796067EF}">
      <dgm:prSet/>
      <dgm:spPr/>
      <dgm:t>
        <a:bodyPr/>
        <a:lstStyle/>
        <a:p>
          <a:endParaRPr lang="fr-FR"/>
        </a:p>
      </dgm:t>
    </dgm:pt>
    <dgm:pt modelId="{AF9552D7-394E-4E73-8DFA-617F3FCE191C}">
      <dgm:prSet custT="1"/>
      <dgm:spPr/>
      <dgm:t>
        <a:bodyPr/>
        <a:lstStyle/>
        <a:p>
          <a:r>
            <a:rPr lang="fr-FR" sz="1800" b="1" dirty="0">
              <a:latin typeface="Arial" panose="020B0604020202020204" pitchFamily="34" charset="0"/>
              <a:cs typeface="Arial" panose="020B0604020202020204" pitchFamily="34" charset="0"/>
            </a:rPr>
            <a:t>La Gestion des Risques </a:t>
          </a:r>
        </a:p>
      </dgm:t>
    </dgm:pt>
    <dgm:pt modelId="{DAAB6C9F-FD2A-4460-89DE-3D0C761CFD4B}" type="parTrans" cxnId="{B6A7037C-EAB7-4ACF-9F3C-AB6496924002}">
      <dgm:prSet/>
      <dgm:spPr/>
      <dgm:t>
        <a:bodyPr/>
        <a:lstStyle/>
        <a:p>
          <a:endParaRPr lang="fr-FR"/>
        </a:p>
      </dgm:t>
    </dgm:pt>
    <dgm:pt modelId="{4764424B-C017-4BA8-898B-282B37E34D56}" type="sibTrans" cxnId="{B6A7037C-EAB7-4ACF-9F3C-AB6496924002}">
      <dgm:prSet/>
      <dgm:spPr/>
      <dgm:t>
        <a:bodyPr/>
        <a:lstStyle/>
        <a:p>
          <a:endParaRPr lang="fr-FR"/>
        </a:p>
      </dgm:t>
    </dgm:pt>
    <dgm:pt modelId="{D9460904-DA18-49AB-86D2-254774D3A8D6}">
      <dgm:prSet custT="1"/>
      <dgm:spPr/>
      <dgm:t>
        <a:bodyPr/>
        <a:lstStyle/>
        <a:p>
          <a:r>
            <a:rPr lang="fr-FR" sz="1800" b="1" dirty="0">
              <a:latin typeface="Arial" panose="020B0604020202020204" pitchFamily="34" charset="0"/>
              <a:cs typeface="Arial" panose="020B0604020202020204" pitchFamily="34" charset="0"/>
            </a:rPr>
            <a:t>Etude de cas et Projet</a:t>
          </a:r>
        </a:p>
      </dgm:t>
    </dgm:pt>
    <dgm:pt modelId="{9138E1DE-67B3-4B15-A272-A72D3DB18E28}" type="parTrans" cxnId="{DE9ADC9F-E985-4896-AF74-5E49AB5D451F}">
      <dgm:prSet/>
      <dgm:spPr/>
      <dgm:t>
        <a:bodyPr/>
        <a:lstStyle/>
        <a:p>
          <a:endParaRPr lang="fr-FR"/>
        </a:p>
      </dgm:t>
    </dgm:pt>
    <dgm:pt modelId="{42986B40-EF41-4967-8234-E696DBCF90A7}" type="sibTrans" cxnId="{DE9ADC9F-E985-4896-AF74-5E49AB5D451F}">
      <dgm:prSet/>
      <dgm:spPr/>
      <dgm:t>
        <a:bodyPr/>
        <a:lstStyle/>
        <a:p>
          <a:endParaRPr lang="fr-FR"/>
        </a:p>
      </dgm:t>
    </dgm:pt>
    <dgm:pt modelId="{2042E923-A1C7-4008-89E3-0DCDADEEB7E4}">
      <dgm:prSet custT="1"/>
      <dgm:spPr/>
      <dgm:t>
        <a:bodyPr/>
        <a:lstStyle/>
        <a:p>
          <a:r>
            <a:rPr lang="fr-FR" sz="1800" b="1">
              <a:latin typeface="Arial" panose="020B0604020202020204" pitchFamily="34" charset="0"/>
              <a:cs typeface="Arial" panose="020B0604020202020204" pitchFamily="34" charset="0"/>
            </a:rPr>
            <a:t>Audit de la Sécurité SI</a:t>
          </a:r>
          <a:endParaRPr lang="fr-FR" sz="1800" b="1" dirty="0">
            <a:latin typeface="Arial" panose="020B0604020202020204" pitchFamily="34" charset="0"/>
            <a:cs typeface="Arial" panose="020B0604020202020204" pitchFamily="34" charset="0"/>
          </a:endParaRPr>
        </a:p>
      </dgm:t>
    </dgm:pt>
    <dgm:pt modelId="{27560467-ED4C-428C-8048-798A05E416B1}" type="parTrans" cxnId="{5EE8ABE4-F439-449E-A622-6B82204A606D}">
      <dgm:prSet/>
      <dgm:spPr/>
      <dgm:t>
        <a:bodyPr/>
        <a:lstStyle/>
        <a:p>
          <a:endParaRPr lang="fr-FR"/>
        </a:p>
      </dgm:t>
    </dgm:pt>
    <dgm:pt modelId="{55843573-C273-41E5-BBD9-CE7FBF99CDCE}" type="sibTrans" cxnId="{5EE8ABE4-F439-449E-A622-6B82204A606D}">
      <dgm:prSet/>
      <dgm:spPr/>
      <dgm:t>
        <a:bodyPr/>
        <a:lstStyle/>
        <a:p>
          <a:endParaRPr lang="fr-FR"/>
        </a:p>
      </dgm:t>
    </dgm:pt>
    <dgm:pt modelId="{729B4EC7-9FF0-477D-B34D-1B44B1577B5D}">
      <dgm:prSet custT="1"/>
      <dgm:spPr/>
      <dgm:t>
        <a:bodyPr/>
        <a:lstStyle/>
        <a:p>
          <a:r>
            <a:rPr lang="fr-FR" sz="1800" b="1">
              <a:latin typeface="Arial" panose="020B0604020202020204" pitchFamily="34" charset="0"/>
              <a:cs typeface="Arial" panose="020B0604020202020204" pitchFamily="34" charset="0"/>
            </a:rPr>
            <a:t>Audit Organisationnel </a:t>
          </a:r>
          <a:endParaRPr lang="fr-FR" sz="1800" b="1" dirty="0">
            <a:latin typeface="Arial" panose="020B0604020202020204" pitchFamily="34" charset="0"/>
            <a:cs typeface="Arial" panose="020B0604020202020204" pitchFamily="34" charset="0"/>
          </a:endParaRPr>
        </a:p>
      </dgm:t>
    </dgm:pt>
    <dgm:pt modelId="{15B74FBD-641A-474F-BB97-2C04DCEA2495}" type="parTrans" cxnId="{D5008B15-AFF2-4D8D-BE04-6F7B80B8F4FF}">
      <dgm:prSet/>
      <dgm:spPr/>
      <dgm:t>
        <a:bodyPr/>
        <a:lstStyle/>
        <a:p>
          <a:endParaRPr lang="fr-FR"/>
        </a:p>
      </dgm:t>
    </dgm:pt>
    <dgm:pt modelId="{D90A17F0-A633-4D63-80E9-A5FB4DF9D0BF}" type="sibTrans" cxnId="{D5008B15-AFF2-4D8D-BE04-6F7B80B8F4FF}">
      <dgm:prSet/>
      <dgm:spPr/>
      <dgm:t>
        <a:bodyPr/>
        <a:lstStyle/>
        <a:p>
          <a:endParaRPr lang="fr-FR"/>
        </a:p>
      </dgm:t>
    </dgm:pt>
    <dgm:pt modelId="{B953E3A0-71B8-4675-A5A6-98D03D380F32}">
      <dgm:prSet custT="1"/>
      <dgm:spPr/>
      <dgm:t>
        <a:bodyPr/>
        <a:lstStyle/>
        <a:p>
          <a:r>
            <a:rPr lang="fr-FR" sz="1800" b="1" dirty="0">
              <a:latin typeface="Arial" panose="020B0604020202020204" pitchFamily="34" charset="0"/>
              <a:cs typeface="Arial" panose="020B0604020202020204" pitchFamily="34" charset="0"/>
            </a:rPr>
            <a:t>Audit Techniques</a:t>
          </a:r>
        </a:p>
      </dgm:t>
    </dgm:pt>
    <dgm:pt modelId="{C4496078-4E0C-4247-AF16-237125197C6C}" type="parTrans" cxnId="{DAF579D0-A66B-4DB9-989E-B4CD03198D63}">
      <dgm:prSet/>
      <dgm:spPr/>
      <dgm:t>
        <a:bodyPr/>
        <a:lstStyle/>
        <a:p>
          <a:endParaRPr lang="fr-FR"/>
        </a:p>
      </dgm:t>
    </dgm:pt>
    <dgm:pt modelId="{2D529CDE-F795-4076-8733-59549676E42A}" type="sibTrans" cxnId="{DAF579D0-A66B-4DB9-989E-B4CD03198D63}">
      <dgm:prSet/>
      <dgm:spPr/>
      <dgm:t>
        <a:bodyPr/>
        <a:lstStyle/>
        <a:p>
          <a:endParaRPr lang="fr-FR"/>
        </a:p>
      </dgm:t>
    </dgm:pt>
    <dgm:pt modelId="{18EB9090-64D5-4122-8E5A-EA5E880F4549}">
      <dgm:prSet custT="1"/>
      <dgm:spPr/>
      <dgm:t>
        <a:bodyPr/>
        <a:lstStyle/>
        <a:p>
          <a:r>
            <a:rPr lang="fr-FR" sz="1800" b="1" dirty="0">
              <a:latin typeface="Arial" panose="020B0604020202020204" pitchFamily="34" charset="0"/>
              <a:cs typeface="Arial" panose="020B0604020202020204" pitchFamily="34" charset="0"/>
            </a:rPr>
            <a:t>Politique de la Sécurité SI</a:t>
          </a:r>
        </a:p>
      </dgm:t>
    </dgm:pt>
    <dgm:pt modelId="{55B38F37-8588-42AD-99F9-D7466843C2BB}" type="parTrans" cxnId="{C47439C1-BDB3-43FF-89DF-F62D3AB4FBAD}">
      <dgm:prSet/>
      <dgm:spPr/>
      <dgm:t>
        <a:bodyPr/>
        <a:lstStyle/>
        <a:p>
          <a:endParaRPr lang="fr-FR"/>
        </a:p>
      </dgm:t>
    </dgm:pt>
    <dgm:pt modelId="{4B783794-EF82-49C1-B04B-4A339C3D3D11}" type="sibTrans" cxnId="{C47439C1-BDB3-43FF-89DF-F62D3AB4FBAD}">
      <dgm:prSet/>
      <dgm:spPr/>
      <dgm:t>
        <a:bodyPr/>
        <a:lstStyle/>
        <a:p>
          <a:endParaRPr lang="fr-FR"/>
        </a:p>
      </dgm:t>
    </dgm:pt>
    <dgm:pt modelId="{61FA0CF7-65A5-4FCB-BF41-9A25A64D438A}">
      <dgm:prSet custT="1"/>
      <dgm:spPr/>
      <dgm:t>
        <a:bodyPr/>
        <a:lstStyle/>
        <a:p>
          <a:r>
            <a:rPr lang="fr-FR" sz="1800" b="1" dirty="0">
              <a:latin typeface="Arial" panose="020B0604020202020204" pitchFamily="34" charset="0"/>
              <a:cs typeface="Arial" panose="020B0604020202020204" pitchFamily="34" charset="0"/>
            </a:rPr>
            <a:t>Sécurité et Audit des applications WEB</a:t>
          </a:r>
        </a:p>
      </dgm:t>
    </dgm:pt>
    <dgm:pt modelId="{448F8BC7-440E-4253-BE56-B0A33372528B}" type="parTrans" cxnId="{1844B208-8A76-4418-9BD1-82D263FB4ADA}">
      <dgm:prSet/>
      <dgm:spPr/>
      <dgm:t>
        <a:bodyPr/>
        <a:lstStyle/>
        <a:p>
          <a:endParaRPr lang="fr-FR"/>
        </a:p>
      </dgm:t>
    </dgm:pt>
    <dgm:pt modelId="{C700AD2B-D97E-446A-A5D4-EBCC23F11A03}" type="sibTrans" cxnId="{1844B208-8A76-4418-9BD1-82D263FB4ADA}">
      <dgm:prSet/>
      <dgm:spPr/>
      <dgm:t>
        <a:bodyPr/>
        <a:lstStyle/>
        <a:p>
          <a:endParaRPr lang="fr-FR"/>
        </a:p>
      </dgm:t>
    </dgm:pt>
    <dgm:pt modelId="{9BD7A9A3-6EDA-4FF5-9405-AE4BB5730A68}">
      <dgm:prSet custT="1"/>
      <dgm:spPr/>
      <dgm:t>
        <a:bodyPr/>
        <a:lstStyle/>
        <a:p>
          <a:r>
            <a:rPr lang="fr-FR" sz="1800" b="1" dirty="0">
              <a:latin typeface="Arial" panose="020B0604020202020204" pitchFamily="34" charset="0"/>
              <a:cs typeface="Arial" panose="020B0604020202020204" pitchFamily="34" charset="0"/>
            </a:rPr>
            <a:t>Tableaux de bord Sécurité SI</a:t>
          </a:r>
        </a:p>
      </dgm:t>
    </dgm:pt>
    <dgm:pt modelId="{B632A517-D592-4210-B372-80C99982F069}" type="parTrans" cxnId="{05D397B8-FA91-40C6-8045-7CC2CE90AB16}">
      <dgm:prSet/>
      <dgm:spPr/>
      <dgm:t>
        <a:bodyPr/>
        <a:lstStyle/>
        <a:p>
          <a:endParaRPr lang="fr-FR"/>
        </a:p>
      </dgm:t>
    </dgm:pt>
    <dgm:pt modelId="{FD444D2F-6D4D-4CDD-9224-EFACFDE3C6DF}" type="sibTrans" cxnId="{05D397B8-FA91-40C6-8045-7CC2CE90AB16}">
      <dgm:prSet/>
      <dgm:spPr/>
      <dgm:t>
        <a:bodyPr/>
        <a:lstStyle/>
        <a:p>
          <a:endParaRPr lang="fr-FR"/>
        </a:p>
      </dgm:t>
    </dgm:pt>
    <dgm:pt modelId="{194A47BC-AE83-4B16-A176-1D837CDFF682}">
      <dgm:prSet custT="1"/>
      <dgm:spPr/>
      <dgm:t>
        <a:bodyPr/>
        <a:lstStyle/>
        <a:p>
          <a:r>
            <a:rPr lang="fr-FR" sz="1800" b="1" dirty="0">
              <a:latin typeface="Arial" panose="020B0604020202020204" pitchFamily="34" charset="0"/>
              <a:cs typeface="Arial" panose="020B0604020202020204" pitchFamily="34" charset="0"/>
            </a:rPr>
            <a:t>Normes et Référentiels </a:t>
          </a:r>
        </a:p>
      </dgm:t>
    </dgm:pt>
    <dgm:pt modelId="{5840B3C0-A927-4F2D-91FF-4404D8C5E0E5}" type="parTrans" cxnId="{7AEC49D1-56A0-4317-AA91-79F9B270AD96}">
      <dgm:prSet/>
      <dgm:spPr/>
      <dgm:t>
        <a:bodyPr/>
        <a:lstStyle/>
        <a:p>
          <a:endParaRPr lang="fr-FR"/>
        </a:p>
      </dgm:t>
    </dgm:pt>
    <dgm:pt modelId="{E588CF27-2B6F-4DED-BBDB-2701DBFA0419}" type="sibTrans" cxnId="{7AEC49D1-56A0-4317-AA91-79F9B270AD96}">
      <dgm:prSet/>
      <dgm:spPr/>
      <dgm:t>
        <a:bodyPr/>
        <a:lstStyle/>
        <a:p>
          <a:endParaRPr lang="fr-FR"/>
        </a:p>
      </dgm:t>
    </dgm:pt>
    <dgm:pt modelId="{11606DD7-05A8-4969-8DA5-21A301779E6D}">
      <dgm:prSet custT="1"/>
      <dgm:spPr/>
      <dgm:t>
        <a:bodyPr/>
        <a:lstStyle/>
        <a:p>
          <a:r>
            <a:rPr lang="fr-FR" sz="1800" b="1" dirty="0">
              <a:latin typeface="Arial" panose="020B0604020202020204" pitchFamily="34" charset="0"/>
              <a:cs typeface="Arial" panose="020B0604020202020204" pitchFamily="34" charset="0"/>
            </a:rPr>
            <a:t>Mise en place d’un SMSI de A à Z</a:t>
          </a:r>
        </a:p>
      </dgm:t>
    </dgm:pt>
    <dgm:pt modelId="{42E50F70-6472-477C-985B-4DDD60F339F5}" type="parTrans" cxnId="{1D1E0F09-1BDC-4DD8-A006-1FBD6FD01449}">
      <dgm:prSet/>
      <dgm:spPr/>
      <dgm:t>
        <a:bodyPr/>
        <a:lstStyle/>
        <a:p>
          <a:endParaRPr lang="fr-FR"/>
        </a:p>
      </dgm:t>
    </dgm:pt>
    <dgm:pt modelId="{3D44839C-4FD6-444C-BD01-DCB7A63A16D2}" type="sibTrans" cxnId="{1D1E0F09-1BDC-4DD8-A006-1FBD6FD01449}">
      <dgm:prSet/>
      <dgm:spPr/>
      <dgm:t>
        <a:bodyPr/>
        <a:lstStyle/>
        <a:p>
          <a:endParaRPr lang="fr-FR"/>
        </a:p>
      </dgm:t>
    </dgm:pt>
    <dgm:pt modelId="{017CCFD0-B265-4EEE-88CF-03D618D1D0FE}">
      <dgm:prSet custT="1"/>
      <dgm:spPr/>
      <dgm:t>
        <a:bodyPr/>
        <a:lstStyle/>
        <a:p>
          <a:r>
            <a:rPr lang="fr-FR" sz="1800" b="1" dirty="0">
              <a:latin typeface="Arial" panose="020B0604020202020204" pitchFamily="34" charset="0"/>
              <a:cs typeface="Arial" panose="020B0604020202020204" pitchFamily="34" charset="0"/>
            </a:rPr>
            <a:t>ISO 27000 certification: Vue Globale</a:t>
          </a:r>
        </a:p>
      </dgm:t>
    </dgm:pt>
    <dgm:pt modelId="{9CD7A3CC-27C2-4368-9E65-AEA298B02F49}" type="parTrans" cxnId="{B07F0765-375D-4E3F-A932-C7EACAADF7EB}">
      <dgm:prSet/>
      <dgm:spPr/>
      <dgm:t>
        <a:bodyPr/>
        <a:lstStyle/>
        <a:p>
          <a:endParaRPr lang="fr-FR"/>
        </a:p>
      </dgm:t>
    </dgm:pt>
    <dgm:pt modelId="{6FD080BD-65E9-4BAA-9D2E-7E79885C3071}" type="sibTrans" cxnId="{B07F0765-375D-4E3F-A932-C7EACAADF7EB}">
      <dgm:prSet/>
      <dgm:spPr/>
      <dgm:t>
        <a:bodyPr/>
        <a:lstStyle/>
        <a:p>
          <a:endParaRPr lang="fr-FR"/>
        </a:p>
      </dgm:t>
    </dgm:pt>
    <dgm:pt modelId="{3CD67F9A-AD05-4770-91A3-8DFD6D936104}" type="pres">
      <dgm:prSet presAssocID="{566C9284-2FF6-497D-B4BA-CE7D78DB961D}" presName="linear" presStyleCnt="0">
        <dgm:presLayoutVars>
          <dgm:animLvl val="lvl"/>
          <dgm:resizeHandles val="exact"/>
        </dgm:presLayoutVars>
      </dgm:prSet>
      <dgm:spPr/>
    </dgm:pt>
    <dgm:pt modelId="{9229E00E-323A-4182-9F24-9F3E844BEC96}" type="pres">
      <dgm:prSet presAssocID="{1D2C0CF2-D906-4AB7-8418-CE076FA5312A}" presName="parentText" presStyleLbl="node1" presStyleIdx="0" presStyleCnt="8">
        <dgm:presLayoutVars>
          <dgm:chMax val="0"/>
          <dgm:bulletEnabled val="1"/>
        </dgm:presLayoutVars>
      </dgm:prSet>
      <dgm:spPr/>
    </dgm:pt>
    <dgm:pt modelId="{EA706AD4-CEAE-4D28-A2FC-A8FC6223E90A}" type="pres">
      <dgm:prSet presAssocID="{7FF46E04-3D8A-4F8C-92D3-F3D6EF4E173A}" presName="spacer" presStyleCnt="0"/>
      <dgm:spPr/>
    </dgm:pt>
    <dgm:pt modelId="{B187FF0B-E99D-49B0-B173-FACEBB4825AB}" type="pres">
      <dgm:prSet presAssocID="{194A47BC-AE83-4B16-A176-1D837CDFF682}" presName="parentText" presStyleLbl="node1" presStyleIdx="1" presStyleCnt="8">
        <dgm:presLayoutVars>
          <dgm:chMax val="0"/>
          <dgm:bulletEnabled val="1"/>
        </dgm:presLayoutVars>
      </dgm:prSet>
      <dgm:spPr/>
    </dgm:pt>
    <dgm:pt modelId="{1A3E7D82-5DEF-4191-ABF5-D451E7606F21}" type="pres">
      <dgm:prSet presAssocID="{E588CF27-2B6F-4DED-BBDB-2701DBFA0419}" presName="spacer" presStyleCnt="0"/>
      <dgm:spPr/>
    </dgm:pt>
    <dgm:pt modelId="{20127467-A8D7-49D3-B056-56BC725EEE73}" type="pres">
      <dgm:prSet presAssocID="{017CCFD0-B265-4EEE-88CF-03D618D1D0FE}" presName="parentText" presStyleLbl="node1" presStyleIdx="2" presStyleCnt="8">
        <dgm:presLayoutVars>
          <dgm:chMax val="0"/>
          <dgm:bulletEnabled val="1"/>
        </dgm:presLayoutVars>
      </dgm:prSet>
      <dgm:spPr/>
    </dgm:pt>
    <dgm:pt modelId="{23427F18-3FF5-4018-ADDA-43939ED4F4A4}" type="pres">
      <dgm:prSet presAssocID="{6FD080BD-65E9-4BAA-9D2E-7E79885C3071}" presName="spacer" presStyleCnt="0"/>
      <dgm:spPr/>
    </dgm:pt>
    <dgm:pt modelId="{8D6B772B-1785-49A8-87F1-D72D3AA0782C}" type="pres">
      <dgm:prSet presAssocID="{11606DD7-05A8-4969-8DA5-21A301779E6D}" presName="parentText" presStyleLbl="node1" presStyleIdx="3" presStyleCnt="8">
        <dgm:presLayoutVars>
          <dgm:chMax val="0"/>
          <dgm:bulletEnabled val="1"/>
        </dgm:presLayoutVars>
      </dgm:prSet>
      <dgm:spPr/>
    </dgm:pt>
    <dgm:pt modelId="{7E1E4E92-7EC3-4C01-935D-5B1C8312EC01}" type="pres">
      <dgm:prSet presAssocID="{3D44839C-4FD6-444C-BD01-DCB7A63A16D2}" presName="spacer" presStyleCnt="0"/>
      <dgm:spPr/>
    </dgm:pt>
    <dgm:pt modelId="{B47D10EA-DA5E-4025-84E8-EB639AF58EF4}" type="pres">
      <dgm:prSet presAssocID="{AF9552D7-394E-4E73-8DFA-617F3FCE191C}" presName="parentText" presStyleLbl="node1" presStyleIdx="4" presStyleCnt="8">
        <dgm:presLayoutVars>
          <dgm:chMax val="0"/>
          <dgm:bulletEnabled val="1"/>
        </dgm:presLayoutVars>
      </dgm:prSet>
      <dgm:spPr/>
    </dgm:pt>
    <dgm:pt modelId="{F41BD6A2-EBA4-4B32-B623-4CFEE4402748}" type="pres">
      <dgm:prSet presAssocID="{4764424B-C017-4BA8-898B-282B37E34D56}" presName="spacer" presStyleCnt="0"/>
      <dgm:spPr/>
    </dgm:pt>
    <dgm:pt modelId="{2BA88D54-FFEC-4536-A9E9-3C4FB0B18AA6}" type="pres">
      <dgm:prSet presAssocID="{D9460904-DA18-49AB-86D2-254774D3A8D6}" presName="parentText" presStyleLbl="node1" presStyleIdx="5" presStyleCnt="8">
        <dgm:presLayoutVars>
          <dgm:chMax val="0"/>
          <dgm:bulletEnabled val="1"/>
        </dgm:presLayoutVars>
      </dgm:prSet>
      <dgm:spPr/>
    </dgm:pt>
    <dgm:pt modelId="{70FD025F-62A0-445E-BF89-DDC806BC6222}" type="pres">
      <dgm:prSet presAssocID="{D9460904-DA18-49AB-86D2-254774D3A8D6}" presName="childText" presStyleLbl="revTx" presStyleIdx="0" presStyleCnt="1">
        <dgm:presLayoutVars>
          <dgm:bulletEnabled val="1"/>
        </dgm:presLayoutVars>
      </dgm:prSet>
      <dgm:spPr/>
    </dgm:pt>
    <dgm:pt modelId="{21F679BC-DE3C-4998-85BD-2ACC34077818}" type="pres">
      <dgm:prSet presAssocID="{61FA0CF7-65A5-4FCB-BF41-9A25A64D438A}" presName="parentText" presStyleLbl="node1" presStyleIdx="6" presStyleCnt="8">
        <dgm:presLayoutVars>
          <dgm:chMax val="0"/>
          <dgm:bulletEnabled val="1"/>
        </dgm:presLayoutVars>
      </dgm:prSet>
      <dgm:spPr/>
    </dgm:pt>
    <dgm:pt modelId="{2C1D863F-6FD1-4EE9-933A-742EBBA516D2}" type="pres">
      <dgm:prSet presAssocID="{C700AD2B-D97E-446A-A5D4-EBCC23F11A03}" presName="spacer" presStyleCnt="0"/>
      <dgm:spPr/>
    </dgm:pt>
    <dgm:pt modelId="{16B2C0C4-AB40-4EEC-AAE7-B209B5DEEA02}" type="pres">
      <dgm:prSet presAssocID="{9BD7A9A3-6EDA-4FF5-9405-AE4BB5730A68}" presName="parentText" presStyleLbl="node1" presStyleIdx="7" presStyleCnt="8">
        <dgm:presLayoutVars>
          <dgm:chMax val="0"/>
          <dgm:bulletEnabled val="1"/>
        </dgm:presLayoutVars>
      </dgm:prSet>
      <dgm:spPr/>
    </dgm:pt>
  </dgm:ptLst>
  <dgm:cxnLst>
    <dgm:cxn modelId="{1844B208-8A76-4418-9BD1-82D263FB4ADA}" srcId="{566C9284-2FF6-497D-B4BA-CE7D78DB961D}" destId="{61FA0CF7-65A5-4FCB-BF41-9A25A64D438A}" srcOrd="6" destOrd="0" parTransId="{448F8BC7-440E-4253-BE56-B0A33372528B}" sibTransId="{C700AD2B-D97E-446A-A5D4-EBCC23F11A03}"/>
    <dgm:cxn modelId="{1D1E0F09-1BDC-4DD8-A006-1FBD6FD01449}" srcId="{566C9284-2FF6-497D-B4BA-CE7D78DB961D}" destId="{11606DD7-05A8-4969-8DA5-21A301779E6D}" srcOrd="3" destOrd="0" parTransId="{42E50F70-6472-477C-985B-4DDD60F339F5}" sibTransId="{3D44839C-4FD6-444C-BD01-DCB7A63A16D2}"/>
    <dgm:cxn modelId="{D5008B15-AFF2-4D8D-BE04-6F7B80B8F4FF}" srcId="{D9460904-DA18-49AB-86D2-254774D3A8D6}" destId="{729B4EC7-9FF0-477D-B34D-1B44B1577B5D}" srcOrd="1" destOrd="0" parTransId="{15B74FBD-641A-474F-BB97-2C04DCEA2495}" sibTransId="{D90A17F0-A633-4D63-80E9-A5FB4DF9D0BF}"/>
    <dgm:cxn modelId="{52052F19-716F-450C-9E16-1598FAC5C431}" type="presOf" srcId="{18EB9090-64D5-4122-8E5A-EA5E880F4549}" destId="{70FD025F-62A0-445E-BF89-DDC806BC6222}" srcOrd="0" destOrd="3" presId="urn:microsoft.com/office/officeart/2005/8/layout/vList2"/>
    <dgm:cxn modelId="{1539DB22-5D04-4B58-B8E3-86B2350CA655}" type="presOf" srcId="{194A47BC-AE83-4B16-A176-1D837CDFF682}" destId="{B187FF0B-E99D-49B0-B173-FACEBB4825AB}" srcOrd="0" destOrd="0" presId="urn:microsoft.com/office/officeart/2005/8/layout/vList2"/>
    <dgm:cxn modelId="{49B51C39-BD0E-4855-A054-680A72E6C7E5}" type="presOf" srcId="{566C9284-2FF6-497D-B4BA-CE7D78DB961D}" destId="{3CD67F9A-AD05-4770-91A3-8DFD6D936104}" srcOrd="0" destOrd="0" presId="urn:microsoft.com/office/officeart/2005/8/layout/vList2"/>
    <dgm:cxn modelId="{F55F0240-D4CE-4F03-9AA3-3C4A796067EF}" srcId="{566C9284-2FF6-497D-B4BA-CE7D78DB961D}" destId="{1D2C0CF2-D906-4AB7-8418-CE076FA5312A}" srcOrd="0" destOrd="0" parTransId="{FDFF2597-8A89-471B-A5D0-8157B43CEC12}" sibTransId="{7FF46E04-3D8A-4F8C-92D3-F3D6EF4E173A}"/>
    <dgm:cxn modelId="{0A82AE40-0EB5-47D6-8A1E-683361C7ACAD}" type="presOf" srcId="{61FA0CF7-65A5-4FCB-BF41-9A25A64D438A}" destId="{21F679BC-DE3C-4998-85BD-2ACC34077818}" srcOrd="0" destOrd="0" presId="urn:microsoft.com/office/officeart/2005/8/layout/vList2"/>
    <dgm:cxn modelId="{B8735A5F-80FB-4C3F-B3AA-401919D0EF31}" type="presOf" srcId="{729B4EC7-9FF0-477D-B34D-1B44B1577B5D}" destId="{70FD025F-62A0-445E-BF89-DDC806BC6222}" srcOrd="0" destOrd="1" presId="urn:microsoft.com/office/officeart/2005/8/layout/vList2"/>
    <dgm:cxn modelId="{B07F0765-375D-4E3F-A932-C7EACAADF7EB}" srcId="{566C9284-2FF6-497D-B4BA-CE7D78DB961D}" destId="{017CCFD0-B265-4EEE-88CF-03D618D1D0FE}" srcOrd="2" destOrd="0" parTransId="{9CD7A3CC-27C2-4368-9E65-AEA298B02F49}" sibTransId="{6FD080BD-65E9-4BAA-9D2E-7E79885C3071}"/>
    <dgm:cxn modelId="{200DF66E-CFE7-461E-B170-48B268ACC433}" type="presOf" srcId="{9BD7A9A3-6EDA-4FF5-9405-AE4BB5730A68}" destId="{16B2C0C4-AB40-4EEC-AAE7-B209B5DEEA02}" srcOrd="0" destOrd="0" presId="urn:microsoft.com/office/officeart/2005/8/layout/vList2"/>
    <dgm:cxn modelId="{FA810E75-360C-4C26-80D8-AF8A190A89D0}" type="presOf" srcId="{2042E923-A1C7-4008-89E3-0DCDADEEB7E4}" destId="{70FD025F-62A0-445E-BF89-DDC806BC6222}" srcOrd="0" destOrd="0" presId="urn:microsoft.com/office/officeart/2005/8/layout/vList2"/>
    <dgm:cxn modelId="{B6A7037C-EAB7-4ACF-9F3C-AB6496924002}" srcId="{566C9284-2FF6-497D-B4BA-CE7D78DB961D}" destId="{AF9552D7-394E-4E73-8DFA-617F3FCE191C}" srcOrd="4" destOrd="0" parTransId="{DAAB6C9F-FD2A-4460-89DE-3D0C761CFD4B}" sibTransId="{4764424B-C017-4BA8-898B-282B37E34D56}"/>
    <dgm:cxn modelId="{B67C1085-370E-4289-AE7A-35C9F12AD4E2}" type="presOf" srcId="{017CCFD0-B265-4EEE-88CF-03D618D1D0FE}" destId="{20127467-A8D7-49D3-B056-56BC725EEE73}" srcOrd="0" destOrd="0" presId="urn:microsoft.com/office/officeart/2005/8/layout/vList2"/>
    <dgm:cxn modelId="{B0F33B88-0939-4D04-8C10-46500E06D12C}" type="presOf" srcId="{11606DD7-05A8-4969-8DA5-21A301779E6D}" destId="{8D6B772B-1785-49A8-87F1-D72D3AA0782C}" srcOrd="0" destOrd="0" presId="urn:microsoft.com/office/officeart/2005/8/layout/vList2"/>
    <dgm:cxn modelId="{DE9ADC9F-E985-4896-AF74-5E49AB5D451F}" srcId="{566C9284-2FF6-497D-B4BA-CE7D78DB961D}" destId="{D9460904-DA18-49AB-86D2-254774D3A8D6}" srcOrd="5" destOrd="0" parTransId="{9138E1DE-67B3-4B15-A272-A72D3DB18E28}" sibTransId="{42986B40-EF41-4967-8234-E696DBCF90A7}"/>
    <dgm:cxn modelId="{4E37C2A1-9ECC-48FA-AAC0-CE44E30E1639}" type="presOf" srcId="{1D2C0CF2-D906-4AB7-8418-CE076FA5312A}" destId="{9229E00E-323A-4182-9F24-9F3E844BEC96}" srcOrd="0" destOrd="0" presId="urn:microsoft.com/office/officeart/2005/8/layout/vList2"/>
    <dgm:cxn modelId="{94E68EB3-EDAE-48D8-A7DD-3F675368E2EF}" type="presOf" srcId="{D9460904-DA18-49AB-86D2-254774D3A8D6}" destId="{2BA88D54-FFEC-4536-A9E9-3C4FB0B18AA6}" srcOrd="0" destOrd="0" presId="urn:microsoft.com/office/officeart/2005/8/layout/vList2"/>
    <dgm:cxn modelId="{05D397B8-FA91-40C6-8045-7CC2CE90AB16}" srcId="{566C9284-2FF6-497D-B4BA-CE7D78DB961D}" destId="{9BD7A9A3-6EDA-4FF5-9405-AE4BB5730A68}" srcOrd="7" destOrd="0" parTransId="{B632A517-D592-4210-B372-80C99982F069}" sibTransId="{FD444D2F-6D4D-4CDD-9224-EFACFDE3C6DF}"/>
    <dgm:cxn modelId="{C47439C1-BDB3-43FF-89DF-F62D3AB4FBAD}" srcId="{D9460904-DA18-49AB-86D2-254774D3A8D6}" destId="{18EB9090-64D5-4122-8E5A-EA5E880F4549}" srcOrd="3" destOrd="0" parTransId="{55B38F37-8588-42AD-99F9-D7466843C2BB}" sibTransId="{4B783794-EF82-49C1-B04B-4A339C3D3D11}"/>
    <dgm:cxn modelId="{DAF579D0-A66B-4DB9-989E-B4CD03198D63}" srcId="{D9460904-DA18-49AB-86D2-254774D3A8D6}" destId="{B953E3A0-71B8-4675-A5A6-98D03D380F32}" srcOrd="2" destOrd="0" parTransId="{C4496078-4E0C-4247-AF16-237125197C6C}" sibTransId="{2D529CDE-F795-4076-8733-59549676E42A}"/>
    <dgm:cxn modelId="{7AEC49D1-56A0-4317-AA91-79F9B270AD96}" srcId="{566C9284-2FF6-497D-B4BA-CE7D78DB961D}" destId="{194A47BC-AE83-4B16-A176-1D837CDFF682}" srcOrd="1" destOrd="0" parTransId="{5840B3C0-A927-4F2D-91FF-4404D8C5E0E5}" sibTransId="{E588CF27-2B6F-4DED-BBDB-2701DBFA0419}"/>
    <dgm:cxn modelId="{94CC9FD2-CB88-4DDD-BA85-2D4E06A7C5E6}" type="presOf" srcId="{B953E3A0-71B8-4675-A5A6-98D03D380F32}" destId="{70FD025F-62A0-445E-BF89-DDC806BC6222}" srcOrd="0" destOrd="2" presId="urn:microsoft.com/office/officeart/2005/8/layout/vList2"/>
    <dgm:cxn modelId="{5EE8ABE4-F439-449E-A622-6B82204A606D}" srcId="{D9460904-DA18-49AB-86D2-254774D3A8D6}" destId="{2042E923-A1C7-4008-89E3-0DCDADEEB7E4}" srcOrd="0" destOrd="0" parTransId="{27560467-ED4C-428C-8048-798A05E416B1}" sibTransId="{55843573-C273-41E5-BBD9-CE7FBF99CDCE}"/>
    <dgm:cxn modelId="{B9CDB3FB-1389-4B04-8DDA-2D435BE7445D}" type="presOf" srcId="{AF9552D7-394E-4E73-8DFA-617F3FCE191C}" destId="{B47D10EA-DA5E-4025-84E8-EB639AF58EF4}" srcOrd="0" destOrd="0" presId="urn:microsoft.com/office/officeart/2005/8/layout/vList2"/>
    <dgm:cxn modelId="{7546F449-7FB4-4143-A513-D9828533144A}" type="presParOf" srcId="{3CD67F9A-AD05-4770-91A3-8DFD6D936104}" destId="{9229E00E-323A-4182-9F24-9F3E844BEC96}" srcOrd="0" destOrd="0" presId="urn:microsoft.com/office/officeart/2005/8/layout/vList2"/>
    <dgm:cxn modelId="{2ABE520B-59BC-490F-A124-F1449C37F7A2}" type="presParOf" srcId="{3CD67F9A-AD05-4770-91A3-8DFD6D936104}" destId="{EA706AD4-CEAE-4D28-A2FC-A8FC6223E90A}" srcOrd="1" destOrd="0" presId="urn:microsoft.com/office/officeart/2005/8/layout/vList2"/>
    <dgm:cxn modelId="{A746DC5A-E4A6-42A1-84FC-C28446AD3AB0}" type="presParOf" srcId="{3CD67F9A-AD05-4770-91A3-8DFD6D936104}" destId="{B187FF0B-E99D-49B0-B173-FACEBB4825AB}" srcOrd="2" destOrd="0" presId="urn:microsoft.com/office/officeart/2005/8/layout/vList2"/>
    <dgm:cxn modelId="{F3033B3F-FDB9-4B15-953B-8881D17FD75C}" type="presParOf" srcId="{3CD67F9A-AD05-4770-91A3-8DFD6D936104}" destId="{1A3E7D82-5DEF-4191-ABF5-D451E7606F21}" srcOrd="3" destOrd="0" presId="urn:microsoft.com/office/officeart/2005/8/layout/vList2"/>
    <dgm:cxn modelId="{82CBD4CB-3BE5-4EFF-B2A8-2302E1CE6DA1}" type="presParOf" srcId="{3CD67F9A-AD05-4770-91A3-8DFD6D936104}" destId="{20127467-A8D7-49D3-B056-56BC725EEE73}" srcOrd="4" destOrd="0" presId="urn:microsoft.com/office/officeart/2005/8/layout/vList2"/>
    <dgm:cxn modelId="{FEEEBFD8-CB93-42D2-9183-5E69C16A6375}" type="presParOf" srcId="{3CD67F9A-AD05-4770-91A3-8DFD6D936104}" destId="{23427F18-3FF5-4018-ADDA-43939ED4F4A4}" srcOrd="5" destOrd="0" presId="urn:microsoft.com/office/officeart/2005/8/layout/vList2"/>
    <dgm:cxn modelId="{54B237DA-FA0E-4225-8435-D5123DDBA452}" type="presParOf" srcId="{3CD67F9A-AD05-4770-91A3-8DFD6D936104}" destId="{8D6B772B-1785-49A8-87F1-D72D3AA0782C}" srcOrd="6" destOrd="0" presId="urn:microsoft.com/office/officeart/2005/8/layout/vList2"/>
    <dgm:cxn modelId="{4409B941-FC0A-4825-ACB7-AF06017002F7}" type="presParOf" srcId="{3CD67F9A-AD05-4770-91A3-8DFD6D936104}" destId="{7E1E4E92-7EC3-4C01-935D-5B1C8312EC01}" srcOrd="7" destOrd="0" presId="urn:microsoft.com/office/officeart/2005/8/layout/vList2"/>
    <dgm:cxn modelId="{10C86E7F-6BA1-4E97-BF94-1D98E2697545}" type="presParOf" srcId="{3CD67F9A-AD05-4770-91A3-8DFD6D936104}" destId="{B47D10EA-DA5E-4025-84E8-EB639AF58EF4}" srcOrd="8" destOrd="0" presId="urn:microsoft.com/office/officeart/2005/8/layout/vList2"/>
    <dgm:cxn modelId="{0F26E3F9-1CBA-437D-8F38-CDE97E4E48D9}" type="presParOf" srcId="{3CD67F9A-AD05-4770-91A3-8DFD6D936104}" destId="{F41BD6A2-EBA4-4B32-B623-4CFEE4402748}" srcOrd="9" destOrd="0" presId="urn:microsoft.com/office/officeart/2005/8/layout/vList2"/>
    <dgm:cxn modelId="{924366E1-1832-4973-B0F2-9BFF2992A63E}" type="presParOf" srcId="{3CD67F9A-AD05-4770-91A3-8DFD6D936104}" destId="{2BA88D54-FFEC-4536-A9E9-3C4FB0B18AA6}" srcOrd="10" destOrd="0" presId="urn:microsoft.com/office/officeart/2005/8/layout/vList2"/>
    <dgm:cxn modelId="{36B1A051-B23F-4955-9E9D-B31401325C62}" type="presParOf" srcId="{3CD67F9A-AD05-4770-91A3-8DFD6D936104}" destId="{70FD025F-62A0-445E-BF89-DDC806BC6222}" srcOrd="11" destOrd="0" presId="urn:microsoft.com/office/officeart/2005/8/layout/vList2"/>
    <dgm:cxn modelId="{B84857B8-28A0-431C-85E4-3BE02867FA37}" type="presParOf" srcId="{3CD67F9A-AD05-4770-91A3-8DFD6D936104}" destId="{21F679BC-DE3C-4998-85BD-2ACC34077818}" srcOrd="12" destOrd="0" presId="urn:microsoft.com/office/officeart/2005/8/layout/vList2"/>
    <dgm:cxn modelId="{3995B2FD-C796-4309-ACBD-8EA6EBF10623}" type="presParOf" srcId="{3CD67F9A-AD05-4770-91A3-8DFD6D936104}" destId="{2C1D863F-6FD1-4EE9-933A-742EBBA516D2}" srcOrd="13" destOrd="0" presId="urn:microsoft.com/office/officeart/2005/8/layout/vList2"/>
    <dgm:cxn modelId="{B8364959-A321-4D7A-8396-604031D31BA8}" type="presParOf" srcId="{3CD67F9A-AD05-4770-91A3-8DFD6D936104}" destId="{16B2C0C4-AB40-4EEC-AAE7-B209B5DEEA0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E2D035-9D62-4759-AA23-D32F407AAE86}"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en-US"/>
        </a:p>
      </dgm:t>
    </dgm:pt>
    <dgm:pt modelId="{EEBCA727-4F9A-419B-B625-99E5759AACF8}">
      <dgm:prSet phldrT="[Texte]" custT="1"/>
      <dgm:spPr/>
      <dgm:t>
        <a:bodyPr/>
        <a:lstStyle/>
        <a:p>
          <a:r>
            <a:rPr lang="en-US" sz="1600" b="1">
              <a:latin typeface="Arial" panose="020B0604020202020204" pitchFamily="34" charset="0"/>
              <a:cs typeface="Arial" panose="020B0604020202020204" pitchFamily="34" charset="0"/>
            </a:rPr>
            <a:t>ISO 27001 ISMS </a:t>
          </a:r>
          <a:r>
            <a:rPr lang="fr-FR" sz="1600" b="1">
              <a:latin typeface="Arial" panose="020B0604020202020204" pitchFamily="34" charset="0"/>
              <a:cs typeface="Arial" panose="020B0604020202020204" pitchFamily="34" charset="0"/>
            </a:rPr>
            <a:t>Requirements</a:t>
          </a:r>
          <a:endParaRPr lang="en-US" sz="1600" b="1">
            <a:latin typeface="Arial" panose="020B0604020202020204" pitchFamily="34" charset="0"/>
            <a:cs typeface="Arial" panose="020B0604020202020204" pitchFamily="34" charset="0"/>
          </a:endParaRPr>
        </a:p>
      </dgm:t>
    </dgm:pt>
    <dgm:pt modelId="{958E3903-9A0D-4FD0-A2BA-7038D9FBF5F5}" type="parTrans" cxnId="{E4AC656B-9887-481A-905E-4EED82CC3843}">
      <dgm:prSet/>
      <dgm:spPr/>
      <dgm:t>
        <a:bodyPr/>
        <a:lstStyle/>
        <a:p>
          <a:endParaRPr lang="en-US" sz="1200"/>
        </a:p>
      </dgm:t>
    </dgm:pt>
    <dgm:pt modelId="{A38F4505-0820-4939-8291-2CC8629A27B5}" type="sibTrans" cxnId="{E4AC656B-9887-481A-905E-4EED82CC3843}">
      <dgm:prSet/>
      <dgm:spPr/>
      <dgm:t>
        <a:bodyPr/>
        <a:lstStyle/>
        <a:p>
          <a:endParaRPr lang="en-US" sz="1200"/>
        </a:p>
      </dgm:t>
    </dgm:pt>
    <dgm:pt modelId="{21357644-71F0-4803-84BE-445966B9736C}">
      <dgm:prSet phldrT="[Texte]" custT="1"/>
      <dgm:spPr/>
      <dgm:t>
        <a:bodyPr/>
        <a:lstStyle/>
        <a:p>
          <a:r>
            <a:rPr lang="en-US" sz="1600" b="1">
              <a:latin typeface="Arial" panose="020B0604020202020204" pitchFamily="34" charset="0"/>
              <a:cs typeface="Arial" panose="020B0604020202020204" pitchFamily="34" charset="0"/>
            </a:rPr>
            <a:t>ISO 27002 Best Practices</a:t>
          </a:r>
        </a:p>
      </dgm:t>
    </dgm:pt>
    <dgm:pt modelId="{F3EC14EC-B2C7-44E3-9894-809633834929}" type="parTrans" cxnId="{07236E71-D059-4997-8E80-30D12B9B7C29}">
      <dgm:prSet/>
      <dgm:spPr/>
      <dgm:t>
        <a:bodyPr/>
        <a:lstStyle/>
        <a:p>
          <a:endParaRPr lang="en-US" sz="1200"/>
        </a:p>
      </dgm:t>
    </dgm:pt>
    <dgm:pt modelId="{2472D5FE-4D91-4A9E-B40F-4BE45561BCF4}" type="sibTrans" cxnId="{07236E71-D059-4997-8E80-30D12B9B7C29}">
      <dgm:prSet/>
      <dgm:spPr/>
      <dgm:t>
        <a:bodyPr/>
        <a:lstStyle/>
        <a:p>
          <a:endParaRPr lang="en-US" sz="1200"/>
        </a:p>
      </dgm:t>
    </dgm:pt>
    <dgm:pt modelId="{3374524E-4D20-4312-8B3E-425C647029CD}">
      <dgm:prSet phldrT="[Texte]" custT="1"/>
      <dgm:spPr/>
      <dgm:t>
        <a:bodyPr/>
        <a:lstStyle/>
        <a:p>
          <a:r>
            <a:rPr lang="en-US" sz="1600" b="1">
              <a:latin typeface="Arial" panose="020B0604020202020204" pitchFamily="34" charset="0"/>
              <a:cs typeface="Arial" panose="020B0604020202020204" pitchFamily="34" charset="0"/>
            </a:rPr>
            <a:t>ISO 27003 Implementation</a:t>
          </a:r>
        </a:p>
      </dgm:t>
    </dgm:pt>
    <dgm:pt modelId="{D267338B-C14A-4A74-BE8D-5D1866570AB8}" type="parTrans" cxnId="{5868EB17-6ABB-43CE-9928-38E7D0C31A82}">
      <dgm:prSet/>
      <dgm:spPr/>
      <dgm:t>
        <a:bodyPr/>
        <a:lstStyle/>
        <a:p>
          <a:endParaRPr lang="en-US" sz="1200"/>
        </a:p>
      </dgm:t>
    </dgm:pt>
    <dgm:pt modelId="{5EA7BE97-359B-49A1-A218-DD44428BDE48}" type="sibTrans" cxnId="{5868EB17-6ABB-43CE-9928-38E7D0C31A82}">
      <dgm:prSet/>
      <dgm:spPr/>
      <dgm:t>
        <a:bodyPr/>
        <a:lstStyle/>
        <a:p>
          <a:endParaRPr lang="en-US" sz="1200"/>
        </a:p>
      </dgm:t>
    </dgm:pt>
    <dgm:pt modelId="{9D91B05B-6E70-4D79-9D92-2E01E60C4DA0}">
      <dgm:prSet phldrT="[Texte]" custT="1"/>
      <dgm:spPr/>
      <dgm:t>
        <a:bodyPr/>
        <a:lstStyle/>
        <a:p>
          <a:r>
            <a:rPr lang="en-US" sz="1600" b="1">
              <a:latin typeface="Arial" panose="020B0604020202020204" pitchFamily="34" charset="0"/>
              <a:cs typeface="Arial" panose="020B0604020202020204" pitchFamily="34" charset="0"/>
            </a:rPr>
            <a:t>ISO 27005 </a:t>
          </a:r>
          <a:r>
            <a:rPr lang="fr-FR" sz="1600" b="1">
              <a:latin typeface="Arial" panose="020B0604020202020204" pitchFamily="34" charset="0"/>
              <a:cs typeface="Arial" panose="020B0604020202020204" pitchFamily="34" charset="0"/>
            </a:rPr>
            <a:t>Risk assessment</a:t>
          </a:r>
          <a:endParaRPr lang="en-US" sz="1600" b="1">
            <a:latin typeface="Arial" panose="020B0604020202020204" pitchFamily="34" charset="0"/>
            <a:cs typeface="Arial" panose="020B0604020202020204" pitchFamily="34" charset="0"/>
          </a:endParaRPr>
        </a:p>
      </dgm:t>
    </dgm:pt>
    <dgm:pt modelId="{B039A36C-32EB-4D40-9D10-CBC22EDF7F4A}" type="parTrans" cxnId="{7D762E3A-9BD5-41F8-AFE1-1A8C10422D5A}">
      <dgm:prSet/>
      <dgm:spPr/>
      <dgm:t>
        <a:bodyPr/>
        <a:lstStyle/>
        <a:p>
          <a:endParaRPr lang="en-US" sz="1200"/>
        </a:p>
      </dgm:t>
    </dgm:pt>
    <dgm:pt modelId="{EE636F1E-3B3A-4C51-9F1F-75EA8B5D968B}" type="sibTrans" cxnId="{7D762E3A-9BD5-41F8-AFE1-1A8C10422D5A}">
      <dgm:prSet/>
      <dgm:spPr/>
      <dgm:t>
        <a:bodyPr/>
        <a:lstStyle/>
        <a:p>
          <a:endParaRPr lang="en-US" sz="1200"/>
        </a:p>
      </dgm:t>
    </dgm:pt>
    <dgm:pt modelId="{E536FB69-7067-4B04-9FDA-1289200E2E3E}">
      <dgm:prSet phldrT="[Texte]" custT="1"/>
      <dgm:spPr/>
      <dgm:t>
        <a:bodyPr/>
        <a:lstStyle/>
        <a:p>
          <a:r>
            <a:rPr lang="en-US" sz="1600" b="1" dirty="0">
              <a:latin typeface="Arial" panose="020B0604020202020204" pitchFamily="34" charset="0"/>
              <a:cs typeface="Arial" panose="020B0604020202020204" pitchFamily="34" charset="0"/>
            </a:rPr>
            <a:t>ISO 27000 Definitions</a:t>
          </a:r>
        </a:p>
      </dgm:t>
    </dgm:pt>
    <dgm:pt modelId="{B3F4A9D1-1F36-4544-B8C5-4FCF9E3904A5}" type="parTrans" cxnId="{50DEBB20-CE6B-4750-88C3-5BCB698B5AF6}">
      <dgm:prSet/>
      <dgm:spPr/>
      <dgm:t>
        <a:bodyPr/>
        <a:lstStyle/>
        <a:p>
          <a:endParaRPr lang="en-US" sz="1200"/>
        </a:p>
      </dgm:t>
    </dgm:pt>
    <dgm:pt modelId="{72B54C7B-C7E0-42DB-A12F-926032239949}" type="sibTrans" cxnId="{50DEBB20-CE6B-4750-88C3-5BCB698B5AF6}">
      <dgm:prSet/>
      <dgm:spPr/>
      <dgm:t>
        <a:bodyPr/>
        <a:lstStyle/>
        <a:p>
          <a:endParaRPr lang="en-US" sz="1200"/>
        </a:p>
      </dgm:t>
    </dgm:pt>
    <dgm:pt modelId="{4E625270-F62F-4AB9-A9D3-FF8411497B9B}">
      <dgm:prSet phldrT="[Texte]" custT="1"/>
      <dgm:spPr/>
      <dgm:t>
        <a:bodyPr/>
        <a:lstStyle/>
        <a:p>
          <a:r>
            <a:rPr lang="en-US" sz="1600" b="1" dirty="0">
              <a:latin typeface="Arial" panose="020B0604020202020204" pitchFamily="34" charset="0"/>
              <a:cs typeface="Arial" panose="020B0604020202020204" pitchFamily="34" charset="0"/>
            </a:rPr>
            <a:t>ISO 27004 Measures</a:t>
          </a:r>
        </a:p>
      </dgm:t>
    </dgm:pt>
    <dgm:pt modelId="{8112C2F7-2C3E-46A9-9C8A-A3B1578653E7}" type="parTrans" cxnId="{B9ED57CB-A012-46CA-AC6F-3082F0A7D88F}">
      <dgm:prSet/>
      <dgm:spPr/>
      <dgm:t>
        <a:bodyPr/>
        <a:lstStyle/>
        <a:p>
          <a:endParaRPr lang="en-US" sz="1200"/>
        </a:p>
      </dgm:t>
    </dgm:pt>
    <dgm:pt modelId="{7CB13902-DF36-4792-B300-864AA5E7A6A7}" type="sibTrans" cxnId="{B9ED57CB-A012-46CA-AC6F-3082F0A7D88F}">
      <dgm:prSet/>
      <dgm:spPr/>
      <dgm:t>
        <a:bodyPr/>
        <a:lstStyle/>
        <a:p>
          <a:endParaRPr lang="en-US" sz="1200"/>
        </a:p>
      </dgm:t>
    </dgm:pt>
    <dgm:pt modelId="{E3CDBCBA-B202-4E88-824C-472CB78682A9}">
      <dgm:prSet phldrT="[Texte]" custT="1"/>
      <dgm:spPr/>
      <dgm:t>
        <a:bodyPr/>
        <a:lstStyle/>
        <a:p>
          <a:r>
            <a:rPr lang="en-US" sz="1600" b="1">
              <a:latin typeface="Arial" panose="020B0604020202020204" pitchFamily="34" charset="0"/>
              <a:cs typeface="Arial" panose="020B0604020202020204" pitchFamily="34" charset="0"/>
            </a:rPr>
            <a:t>ISO 27006 Audit rules</a:t>
          </a:r>
        </a:p>
      </dgm:t>
    </dgm:pt>
    <dgm:pt modelId="{C219A749-403A-4AA8-A3F1-F355AA986A70}" type="parTrans" cxnId="{C1EAFC1E-CFD6-4A90-B6CA-89E711980CB5}">
      <dgm:prSet/>
      <dgm:spPr/>
      <dgm:t>
        <a:bodyPr/>
        <a:lstStyle/>
        <a:p>
          <a:endParaRPr lang="en-US" sz="1200"/>
        </a:p>
      </dgm:t>
    </dgm:pt>
    <dgm:pt modelId="{010E6F4E-5710-4BEE-A42A-EDA0842067D3}" type="sibTrans" cxnId="{C1EAFC1E-CFD6-4A90-B6CA-89E711980CB5}">
      <dgm:prSet/>
      <dgm:spPr/>
      <dgm:t>
        <a:bodyPr/>
        <a:lstStyle/>
        <a:p>
          <a:endParaRPr lang="en-US" sz="1200"/>
        </a:p>
      </dgm:t>
    </dgm:pt>
    <dgm:pt modelId="{B17C8B63-2089-43B1-950D-3CC84C0B0E79}" type="pres">
      <dgm:prSet presAssocID="{3CE2D035-9D62-4759-AA23-D32F407AAE86}" presName="Name0" presStyleCnt="0">
        <dgm:presLayoutVars>
          <dgm:chMax val="1"/>
          <dgm:chPref val="1"/>
          <dgm:dir/>
          <dgm:animOne val="branch"/>
          <dgm:animLvl val="lvl"/>
        </dgm:presLayoutVars>
      </dgm:prSet>
      <dgm:spPr/>
    </dgm:pt>
    <dgm:pt modelId="{C3BD9152-5096-4E46-B863-F9318F48277D}" type="pres">
      <dgm:prSet presAssocID="{EEBCA727-4F9A-419B-B625-99E5759AACF8}" presName="singleCycle" presStyleCnt="0"/>
      <dgm:spPr/>
    </dgm:pt>
    <dgm:pt modelId="{56E71205-32F9-458C-995F-7E7962524834}" type="pres">
      <dgm:prSet presAssocID="{EEBCA727-4F9A-419B-B625-99E5759AACF8}" presName="singleCenter" presStyleLbl="node1" presStyleIdx="0" presStyleCnt="7" custScaleX="130074">
        <dgm:presLayoutVars>
          <dgm:chMax val="7"/>
          <dgm:chPref val="7"/>
        </dgm:presLayoutVars>
      </dgm:prSet>
      <dgm:spPr/>
    </dgm:pt>
    <dgm:pt modelId="{508C472E-AC7F-437C-B45C-E6EF862C0D4B}" type="pres">
      <dgm:prSet presAssocID="{F3EC14EC-B2C7-44E3-9894-809633834929}" presName="Name56" presStyleLbl="parChTrans1D2" presStyleIdx="0" presStyleCnt="6"/>
      <dgm:spPr/>
    </dgm:pt>
    <dgm:pt modelId="{EB5D5A62-6886-48BD-9ECD-D32B08FB96DE}" type="pres">
      <dgm:prSet presAssocID="{21357644-71F0-4803-84BE-445966B9736C}" presName="text0" presStyleLbl="node1" presStyleIdx="1" presStyleCnt="7" custScaleX="169928">
        <dgm:presLayoutVars>
          <dgm:bulletEnabled val="1"/>
        </dgm:presLayoutVars>
      </dgm:prSet>
      <dgm:spPr/>
    </dgm:pt>
    <dgm:pt modelId="{579C8A1C-E30B-4D5D-80C5-885BB5446C27}" type="pres">
      <dgm:prSet presAssocID="{D267338B-C14A-4A74-BE8D-5D1866570AB8}" presName="Name56" presStyleLbl="parChTrans1D2" presStyleIdx="1" presStyleCnt="6"/>
      <dgm:spPr/>
    </dgm:pt>
    <dgm:pt modelId="{95EF7955-E44E-4C62-9BA2-D8D031F2B796}" type="pres">
      <dgm:prSet presAssocID="{3374524E-4D20-4312-8B3E-425C647029CD}" presName="text0" presStyleLbl="node1" presStyleIdx="2" presStyleCnt="7" custScaleX="135487">
        <dgm:presLayoutVars>
          <dgm:bulletEnabled val="1"/>
        </dgm:presLayoutVars>
      </dgm:prSet>
      <dgm:spPr/>
    </dgm:pt>
    <dgm:pt modelId="{DB8B1ADB-712B-4A6F-AA98-AAE8E4F8D16D}" type="pres">
      <dgm:prSet presAssocID="{8112C2F7-2C3E-46A9-9C8A-A3B1578653E7}" presName="Name56" presStyleLbl="parChTrans1D2" presStyleIdx="2" presStyleCnt="6"/>
      <dgm:spPr/>
    </dgm:pt>
    <dgm:pt modelId="{788D03C1-1B1D-4140-8D06-6E4164957EC5}" type="pres">
      <dgm:prSet presAssocID="{4E625270-F62F-4AB9-A9D3-FF8411497B9B}" presName="text0" presStyleLbl="node1" presStyleIdx="3" presStyleCnt="7" custScaleX="130074">
        <dgm:presLayoutVars>
          <dgm:bulletEnabled val="1"/>
        </dgm:presLayoutVars>
      </dgm:prSet>
      <dgm:spPr/>
    </dgm:pt>
    <dgm:pt modelId="{305C965C-6BB8-40E6-A222-DAA4263F62F1}" type="pres">
      <dgm:prSet presAssocID="{B039A36C-32EB-4D40-9D10-CBC22EDF7F4A}" presName="Name56" presStyleLbl="parChTrans1D2" presStyleIdx="3" presStyleCnt="6"/>
      <dgm:spPr/>
    </dgm:pt>
    <dgm:pt modelId="{4E57F284-7919-45A4-A1A7-F5027AAA9847}" type="pres">
      <dgm:prSet presAssocID="{9D91B05B-6E70-4D79-9D92-2E01E60C4DA0}" presName="text0" presStyleLbl="node1" presStyleIdx="4" presStyleCnt="7" custScaleX="130074">
        <dgm:presLayoutVars>
          <dgm:bulletEnabled val="1"/>
        </dgm:presLayoutVars>
      </dgm:prSet>
      <dgm:spPr/>
    </dgm:pt>
    <dgm:pt modelId="{4F1D848A-0ADE-4BFA-A7DB-5FAF368E7608}" type="pres">
      <dgm:prSet presAssocID="{C219A749-403A-4AA8-A3F1-F355AA986A70}" presName="Name56" presStyleLbl="parChTrans1D2" presStyleIdx="4" presStyleCnt="6"/>
      <dgm:spPr/>
    </dgm:pt>
    <dgm:pt modelId="{3582889B-6FAC-4B3D-8D5B-9041EB787F95}" type="pres">
      <dgm:prSet presAssocID="{E3CDBCBA-B202-4E88-824C-472CB78682A9}" presName="text0" presStyleLbl="node1" presStyleIdx="5" presStyleCnt="7" custScaleX="130074">
        <dgm:presLayoutVars>
          <dgm:bulletEnabled val="1"/>
        </dgm:presLayoutVars>
      </dgm:prSet>
      <dgm:spPr/>
    </dgm:pt>
    <dgm:pt modelId="{4D934232-BA2F-4838-A27D-6DA410EEEED1}" type="pres">
      <dgm:prSet presAssocID="{B3F4A9D1-1F36-4544-B8C5-4FCF9E3904A5}" presName="Name56" presStyleLbl="parChTrans1D2" presStyleIdx="5" presStyleCnt="6"/>
      <dgm:spPr/>
    </dgm:pt>
    <dgm:pt modelId="{39D6BCB5-69CC-45DE-8CDC-E038C7C1EB4A}" type="pres">
      <dgm:prSet presAssocID="{E536FB69-7067-4B04-9FDA-1289200E2E3E}" presName="text0" presStyleLbl="node1" presStyleIdx="6" presStyleCnt="7" custScaleX="130074">
        <dgm:presLayoutVars>
          <dgm:bulletEnabled val="1"/>
        </dgm:presLayoutVars>
      </dgm:prSet>
      <dgm:spPr/>
    </dgm:pt>
  </dgm:ptLst>
  <dgm:cxnLst>
    <dgm:cxn modelId="{B44DD807-C2DC-4884-86ED-E7CA4D2D0348}" type="presOf" srcId="{B3F4A9D1-1F36-4544-B8C5-4FCF9E3904A5}" destId="{4D934232-BA2F-4838-A27D-6DA410EEEED1}" srcOrd="0" destOrd="0" presId="urn:microsoft.com/office/officeart/2008/layout/RadialCluster"/>
    <dgm:cxn modelId="{05AA6810-430E-427E-98E8-AEB6B981990E}" type="presOf" srcId="{F3EC14EC-B2C7-44E3-9894-809633834929}" destId="{508C472E-AC7F-437C-B45C-E6EF862C0D4B}" srcOrd="0" destOrd="0" presId="urn:microsoft.com/office/officeart/2008/layout/RadialCluster"/>
    <dgm:cxn modelId="{91405016-368F-401A-B7FA-FA1C7F4E3585}" type="presOf" srcId="{3CE2D035-9D62-4759-AA23-D32F407AAE86}" destId="{B17C8B63-2089-43B1-950D-3CC84C0B0E79}" srcOrd="0" destOrd="0" presId="urn:microsoft.com/office/officeart/2008/layout/RadialCluster"/>
    <dgm:cxn modelId="{5868EB17-6ABB-43CE-9928-38E7D0C31A82}" srcId="{EEBCA727-4F9A-419B-B625-99E5759AACF8}" destId="{3374524E-4D20-4312-8B3E-425C647029CD}" srcOrd="1" destOrd="0" parTransId="{D267338B-C14A-4A74-BE8D-5D1866570AB8}" sibTransId="{5EA7BE97-359B-49A1-A218-DD44428BDE48}"/>
    <dgm:cxn modelId="{11219E1C-4E48-4527-8E34-E485550C0B30}" type="presOf" srcId="{D267338B-C14A-4A74-BE8D-5D1866570AB8}" destId="{579C8A1C-E30B-4D5D-80C5-885BB5446C27}" srcOrd="0" destOrd="0" presId="urn:microsoft.com/office/officeart/2008/layout/RadialCluster"/>
    <dgm:cxn modelId="{C1EAFC1E-CFD6-4A90-B6CA-89E711980CB5}" srcId="{EEBCA727-4F9A-419B-B625-99E5759AACF8}" destId="{E3CDBCBA-B202-4E88-824C-472CB78682A9}" srcOrd="4" destOrd="0" parTransId="{C219A749-403A-4AA8-A3F1-F355AA986A70}" sibTransId="{010E6F4E-5710-4BEE-A42A-EDA0842067D3}"/>
    <dgm:cxn modelId="{50DEBB20-CE6B-4750-88C3-5BCB698B5AF6}" srcId="{EEBCA727-4F9A-419B-B625-99E5759AACF8}" destId="{E536FB69-7067-4B04-9FDA-1289200E2E3E}" srcOrd="5" destOrd="0" parTransId="{B3F4A9D1-1F36-4544-B8C5-4FCF9E3904A5}" sibTransId="{72B54C7B-C7E0-42DB-A12F-926032239949}"/>
    <dgm:cxn modelId="{7D762E3A-9BD5-41F8-AFE1-1A8C10422D5A}" srcId="{EEBCA727-4F9A-419B-B625-99E5759AACF8}" destId="{9D91B05B-6E70-4D79-9D92-2E01E60C4DA0}" srcOrd="3" destOrd="0" parTransId="{B039A36C-32EB-4D40-9D10-CBC22EDF7F4A}" sibTransId="{EE636F1E-3B3A-4C51-9F1F-75EA8B5D968B}"/>
    <dgm:cxn modelId="{97C00243-27CA-49FC-8522-E6BD28F25593}" type="presOf" srcId="{B039A36C-32EB-4D40-9D10-CBC22EDF7F4A}" destId="{305C965C-6BB8-40E6-A222-DAA4263F62F1}" srcOrd="0" destOrd="0" presId="urn:microsoft.com/office/officeart/2008/layout/RadialCluster"/>
    <dgm:cxn modelId="{7F7D2F48-6A6A-4AC8-A5DA-8940DF49D4B2}" type="presOf" srcId="{EEBCA727-4F9A-419B-B625-99E5759AACF8}" destId="{56E71205-32F9-458C-995F-7E7962524834}" srcOrd="0" destOrd="0" presId="urn:microsoft.com/office/officeart/2008/layout/RadialCluster"/>
    <dgm:cxn modelId="{46B90666-89C4-4EF9-923D-AA012072CDB9}" type="presOf" srcId="{9D91B05B-6E70-4D79-9D92-2E01E60C4DA0}" destId="{4E57F284-7919-45A4-A1A7-F5027AAA9847}" srcOrd="0" destOrd="0" presId="urn:microsoft.com/office/officeart/2008/layout/RadialCluster"/>
    <dgm:cxn modelId="{EADA1C66-DF5F-49D8-9640-279AF099BEE8}" type="presOf" srcId="{21357644-71F0-4803-84BE-445966B9736C}" destId="{EB5D5A62-6886-48BD-9ECD-D32B08FB96DE}" srcOrd="0" destOrd="0" presId="urn:microsoft.com/office/officeart/2008/layout/RadialCluster"/>
    <dgm:cxn modelId="{E4AC656B-9887-481A-905E-4EED82CC3843}" srcId="{3CE2D035-9D62-4759-AA23-D32F407AAE86}" destId="{EEBCA727-4F9A-419B-B625-99E5759AACF8}" srcOrd="0" destOrd="0" parTransId="{958E3903-9A0D-4FD0-A2BA-7038D9FBF5F5}" sibTransId="{A38F4505-0820-4939-8291-2CC8629A27B5}"/>
    <dgm:cxn modelId="{07236E71-D059-4997-8E80-30D12B9B7C29}" srcId="{EEBCA727-4F9A-419B-B625-99E5759AACF8}" destId="{21357644-71F0-4803-84BE-445966B9736C}" srcOrd="0" destOrd="0" parTransId="{F3EC14EC-B2C7-44E3-9894-809633834929}" sibTransId="{2472D5FE-4D91-4A9E-B40F-4BE45561BCF4}"/>
    <dgm:cxn modelId="{91E11279-824E-444B-8B23-0A47B0C176D0}" type="presOf" srcId="{4E625270-F62F-4AB9-A9D3-FF8411497B9B}" destId="{788D03C1-1B1D-4140-8D06-6E4164957EC5}" srcOrd="0" destOrd="0" presId="urn:microsoft.com/office/officeart/2008/layout/RadialCluster"/>
    <dgm:cxn modelId="{2B995E80-0A48-447A-8E4B-EB90308CA445}" type="presOf" srcId="{E3CDBCBA-B202-4E88-824C-472CB78682A9}" destId="{3582889B-6FAC-4B3D-8D5B-9041EB787F95}" srcOrd="0" destOrd="0" presId="urn:microsoft.com/office/officeart/2008/layout/RadialCluster"/>
    <dgm:cxn modelId="{C894AF8F-4858-4769-BB27-C1FC15188309}" type="presOf" srcId="{C219A749-403A-4AA8-A3F1-F355AA986A70}" destId="{4F1D848A-0ADE-4BFA-A7DB-5FAF368E7608}" srcOrd="0" destOrd="0" presId="urn:microsoft.com/office/officeart/2008/layout/RadialCluster"/>
    <dgm:cxn modelId="{35BB5491-ECF1-43AE-86B4-31366AA5746F}" type="presOf" srcId="{8112C2F7-2C3E-46A9-9C8A-A3B1578653E7}" destId="{DB8B1ADB-712B-4A6F-AA98-AAE8E4F8D16D}" srcOrd="0" destOrd="0" presId="urn:microsoft.com/office/officeart/2008/layout/RadialCluster"/>
    <dgm:cxn modelId="{0BAC67AF-7981-453A-B64B-5ABC6616F5C7}" type="presOf" srcId="{E536FB69-7067-4B04-9FDA-1289200E2E3E}" destId="{39D6BCB5-69CC-45DE-8CDC-E038C7C1EB4A}" srcOrd="0" destOrd="0" presId="urn:microsoft.com/office/officeart/2008/layout/RadialCluster"/>
    <dgm:cxn modelId="{B9ED57CB-A012-46CA-AC6F-3082F0A7D88F}" srcId="{EEBCA727-4F9A-419B-B625-99E5759AACF8}" destId="{4E625270-F62F-4AB9-A9D3-FF8411497B9B}" srcOrd="2" destOrd="0" parTransId="{8112C2F7-2C3E-46A9-9C8A-A3B1578653E7}" sibTransId="{7CB13902-DF36-4792-B300-864AA5E7A6A7}"/>
    <dgm:cxn modelId="{EA813AE1-FB7E-41F9-BFE6-4550B877BF1A}" type="presOf" srcId="{3374524E-4D20-4312-8B3E-425C647029CD}" destId="{95EF7955-E44E-4C62-9BA2-D8D031F2B796}" srcOrd="0" destOrd="0" presId="urn:microsoft.com/office/officeart/2008/layout/RadialCluster"/>
    <dgm:cxn modelId="{7B4175FE-FA9E-4DF3-947C-83F9D50098A2}" type="presParOf" srcId="{B17C8B63-2089-43B1-950D-3CC84C0B0E79}" destId="{C3BD9152-5096-4E46-B863-F9318F48277D}" srcOrd="0" destOrd="0" presId="urn:microsoft.com/office/officeart/2008/layout/RadialCluster"/>
    <dgm:cxn modelId="{DDA2FEEE-C184-44D0-B70E-2B738CF28118}" type="presParOf" srcId="{C3BD9152-5096-4E46-B863-F9318F48277D}" destId="{56E71205-32F9-458C-995F-7E7962524834}" srcOrd="0" destOrd="0" presId="urn:microsoft.com/office/officeart/2008/layout/RadialCluster"/>
    <dgm:cxn modelId="{4EF46D4B-8127-46EB-9569-F2864ABE5799}" type="presParOf" srcId="{C3BD9152-5096-4E46-B863-F9318F48277D}" destId="{508C472E-AC7F-437C-B45C-E6EF862C0D4B}" srcOrd="1" destOrd="0" presId="urn:microsoft.com/office/officeart/2008/layout/RadialCluster"/>
    <dgm:cxn modelId="{CE4F3D2C-D1F1-4CE7-A15C-139E121C1AAA}" type="presParOf" srcId="{C3BD9152-5096-4E46-B863-F9318F48277D}" destId="{EB5D5A62-6886-48BD-9ECD-D32B08FB96DE}" srcOrd="2" destOrd="0" presId="urn:microsoft.com/office/officeart/2008/layout/RadialCluster"/>
    <dgm:cxn modelId="{0F6C7204-1A50-434D-92FC-2794C1E5F778}" type="presParOf" srcId="{C3BD9152-5096-4E46-B863-F9318F48277D}" destId="{579C8A1C-E30B-4D5D-80C5-885BB5446C27}" srcOrd="3" destOrd="0" presId="urn:microsoft.com/office/officeart/2008/layout/RadialCluster"/>
    <dgm:cxn modelId="{C4BA5540-BE34-447F-85DF-7E2F807C5ACD}" type="presParOf" srcId="{C3BD9152-5096-4E46-B863-F9318F48277D}" destId="{95EF7955-E44E-4C62-9BA2-D8D031F2B796}" srcOrd="4" destOrd="0" presId="urn:microsoft.com/office/officeart/2008/layout/RadialCluster"/>
    <dgm:cxn modelId="{5B164C39-6684-4683-BD70-C5029A4D475E}" type="presParOf" srcId="{C3BD9152-5096-4E46-B863-F9318F48277D}" destId="{DB8B1ADB-712B-4A6F-AA98-AAE8E4F8D16D}" srcOrd="5" destOrd="0" presId="urn:microsoft.com/office/officeart/2008/layout/RadialCluster"/>
    <dgm:cxn modelId="{C95E2D76-65EE-43E5-A092-6B5EC828992A}" type="presParOf" srcId="{C3BD9152-5096-4E46-B863-F9318F48277D}" destId="{788D03C1-1B1D-4140-8D06-6E4164957EC5}" srcOrd="6" destOrd="0" presId="urn:microsoft.com/office/officeart/2008/layout/RadialCluster"/>
    <dgm:cxn modelId="{3149270E-AA9A-4025-8738-C00CCE0BE240}" type="presParOf" srcId="{C3BD9152-5096-4E46-B863-F9318F48277D}" destId="{305C965C-6BB8-40E6-A222-DAA4263F62F1}" srcOrd="7" destOrd="0" presId="urn:microsoft.com/office/officeart/2008/layout/RadialCluster"/>
    <dgm:cxn modelId="{D460B14F-70F6-4F24-A4C1-EA49B33B0D01}" type="presParOf" srcId="{C3BD9152-5096-4E46-B863-F9318F48277D}" destId="{4E57F284-7919-45A4-A1A7-F5027AAA9847}" srcOrd="8" destOrd="0" presId="urn:microsoft.com/office/officeart/2008/layout/RadialCluster"/>
    <dgm:cxn modelId="{D356F5F1-6F1F-44E3-96ED-71C9E33FBA10}" type="presParOf" srcId="{C3BD9152-5096-4E46-B863-F9318F48277D}" destId="{4F1D848A-0ADE-4BFA-A7DB-5FAF368E7608}" srcOrd="9" destOrd="0" presId="urn:microsoft.com/office/officeart/2008/layout/RadialCluster"/>
    <dgm:cxn modelId="{AC8DECD5-939B-4F0E-A922-DEEADFDC146F}" type="presParOf" srcId="{C3BD9152-5096-4E46-B863-F9318F48277D}" destId="{3582889B-6FAC-4B3D-8D5B-9041EB787F95}" srcOrd="10" destOrd="0" presId="urn:microsoft.com/office/officeart/2008/layout/RadialCluster"/>
    <dgm:cxn modelId="{A388FDFA-DB9F-41A1-8153-7D6DB0C3E3CB}" type="presParOf" srcId="{C3BD9152-5096-4E46-B863-F9318F48277D}" destId="{4D934232-BA2F-4838-A27D-6DA410EEEED1}" srcOrd="11" destOrd="0" presId="urn:microsoft.com/office/officeart/2008/layout/RadialCluster"/>
    <dgm:cxn modelId="{39D56BC1-8F87-432B-8630-A9E193B441DC}" type="presParOf" srcId="{C3BD9152-5096-4E46-B863-F9318F48277D}" destId="{39D6BCB5-69CC-45DE-8CDC-E038C7C1EB4A}"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F985D1-DB99-4F8F-8FDB-89512A195DD7}">
      <dsp:nvSpPr>
        <dsp:cNvPr id="0" name=""/>
        <dsp:cNvSpPr/>
      </dsp:nvSpPr>
      <dsp:spPr>
        <a:xfrm>
          <a:off x="1572" y="0"/>
          <a:ext cx="1648272" cy="431602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MA" sz="1400" b="1" kern="1200" dirty="0">
              <a:latin typeface="Arial" panose="020B0604020202020204" pitchFamily="34" charset="0"/>
              <a:cs typeface="Arial" panose="020B0604020202020204" pitchFamily="34" charset="0"/>
            </a:rPr>
            <a:t>Documentation officielle ISO 27001/27002 </a:t>
          </a:r>
          <a:endParaRPr lang="fr-FR" sz="1400" kern="1200" dirty="0"/>
        </a:p>
      </dsp:txBody>
      <dsp:txXfrm>
        <a:off x="1572" y="1726411"/>
        <a:ext cx="1648272" cy="1726411"/>
      </dsp:txXfrm>
    </dsp:sp>
    <dsp:sp modelId="{E0AD8435-6BDF-4FEE-B42B-50C804445991}">
      <dsp:nvSpPr>
        <dsp:cNvPr id="0" name=""/>
        <dsp:cNvSpPr/>
      </dsp:nvSpPr>
      <dsp:spPr>
        <a:xfrm>
          <a:off x="107090" y="258961"/>
          <a:ext cx="1437237" cy="143723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79562-4709-4A16-AE04-EC7835806643}">
      <dsp:nvSpPr>
        <dsp:cNvPr id="0" name=""/>
        <dsp:cNvSpPr/>
      </dsp:nvSpPr>
      <dsp:spPr>
        <a:xfrm>
          <a:off x="1699293" y="0"/>
          <a:ext cx="1648272" cy="431602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MA" sz="1400" b="1" kern="1200">
              <a:latin typeface="Arial" panose="020B0604020202020204" pitchFamily="34" charset="0"/>
              <a:cs typeface="Arial" panose="020B0604020202020204" pitchFamily="34" charset="0"/>
            </a:rPr>
            <a:t>Security and Privacy Management Techniques, and Protocols by Yassine Maleh</a:t>
          </a:r>
          <a:endParaRPr lang="fr-FR" sz="1400" kern="1200" dirty="0"/>
        </a:p>
      </dsp:txBody>
      <dsp:txXfrm>
        <a:off x="1699293" y="1726411"/>
        <a:ext cx="1648272" cy="1726411"/>
      </dsp:txXfrm>
    </dsp:sp>
    <dsp:sp modelId="{A9B3A324-7667-4118-BEBC-6A8A7966B931}">
      <dsp:nvSpPr>
        <dsp:cNvPr id="0" name=""/>
        <dsp:cNvSpPr/>
      </dsp:nvSpPr>
      <dsp:spPr>
        <a:xfrm>
          <a:off x="1804810" y="258961"/>
          <a:ext cx="1437237" cy="143723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A509A0-39B2-4F6D-AE9B-F95F7D2678CB}">
      <dsp:nvSpPr>
        <dsp:cNvPr id="0" name=""/>
        <dsp:cNvSpPr/>
      </dsp:nvSpPr>
      <dsp:spPr>
        <a:xfrm>
          <a:off x="3397014" y="0"/>
          <a:ext cx="1648272" cy="431602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MA" sz="1400" b="1" kern="1200" dirty="0">
              <a:latin typeface="Arial" panose="020B0604020202020204" pitchFamily="34" charset="0"/>
              <a:cs typeface="Arial" panose="020B0604020202020204" pitchFamily="34" charset="0"/>
            </a:rPr>
            <a:t>Strategic IT </a:t>
          </a:r>
          <a:r>
            <a:rPr lang="fr-MA" sz="1400" b="1" kern="1200" dirty="0" err="1">
              <a:latin typeface="Arial" panose="020B0604020202020204" pitchFamily="34" charset="0"/>
              <a:cs typeface="Arial" panose="020B0604020202020204" pitchFamily="34" charset="0"/>
            </a:rPr>
            <a:t>Governance</a:t>
          </a:r>
          <a:r>
            <a:rPr lang="fr-MA" sz="1400" b="1" kern="1200" dirty="0">
              <a:latin typeface="Arial" panose="020B0604020202020204" pitchFamily="34" charset="0"/>
              <a:cs typeface="Arial" panose="020B0604020202020204" pitchFamily="34" charset="0"/>
            </a:rPr>
            <a:t> and Performance </a:t>
          </a:r>
          <a:r>
            <a:rPr lang="fr-MA" sz="1400" b="1" kern="1200" dirty="0" err="1">
              <a:latin typeface="Arial" panose="020B0604020202020204" pitchFamily="34" charset="0"/>
              <a:cs typeface="Arial" panose="020B0604020202020204" pitchFamily="34" charset="0"/>
            </a:rPr>
            <a:t>Frameworks</a:t>
          </a:r>
          <a:r>
            <a:rPr lang="fr-MA" sz="1400" b="1" kern="1200" dirty="0">
              <a:latin typeface="Arial" panose="020B0604020202020204" pitchFamily="34" charset="0"/>
              <a:cs typeface="Arial" panose="020B0604020202020204" pitchFamily="34" charset="0"/>
            </a:rPr>
            <a:t> in Large </a:t>
          </a:r>
          <a:r>
            <a:rPr lang="fr-MA" sz="1400" b="1" kern="1200" dirty="0" err="1">
              <a:latin typeface="Arial" panose="020B0604020202020204" pitchFamily="34" charset="0"/>
              <a:cs typeface="Arial" panose="020B0604020202020204" pitchFamily="34" charset="0"/>
            </a:rPr>
            <a:t>Organizations</a:t>
          </a:r>
          <a:r>
            <a:rPr lang="fr-MA" sz="1400" b="1" kern="1200" dirty="0">
              <a:latin typeface="Arial" panose="020B0604020202020204" pitchFamily="34" charset="0"/>
              <a:cs typeface="Arial" panose="020B0604020202020204" pitchFamily="34" charset="0"/>
            </a:rPr>
            <a:t> by Yassine </a:t>
          </a:r>
          <a:r>
            <a:rPr lang="fr-MA" sz="1400" b="1" kern="1200" dirty="0" err="1">
              <a:latin typeface="Arial" panose="020B0604020202020204" pitchFamily="34" charset="0"/>
              <a:cs typeface="Arial" panose="020B0604020202020204" pitchFamily="34" charset="0"/>
            </a:rPr>
            <a:t>Maleh</a:t>
          </a:r>
          <a:endParaRPr lang="fr-FR" sz="1400" kern="1200" dirty="0"/>
        </a:p>
      </dsp:txBody>
      <dsp:txXfrm>
        <a:off x="3397014" y="1726411"/>
        <a:ext cx="1648272" cy="1726411"/>
      </dsp:txXfrm>
    </dsp:sp>
    <dsp:sp modelId="{62B4CE1A-CE37-41AF-AAB9-68082A7FFE9D}">
      <dsp:nvSpPr>
        <dsp:cNvPr id="0" name=""/>
        <dsp:cNvSpPr/>
      </dsp:nvSpPr>
      <dsp:spPr>
        <a:xfrm>
          <a:off x="3502531" y="258961"/>
          <a:ext cx="1437237" cy="143723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DC6AF0-AAA9-4657-A8C9-7CA4B41F6118}">
      <dsp:nvSpPr>
        <dsp:cNvPr id="0" name=""/>
        <dsp:cNvSpPr/>
      </dsp:nvSpPr>
      <dsp:spPr>
        <a:xfrm>
          <a:off x="5094734" y="0"/>
          <a:ext cx="1648272" cy="4316029"/>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Arial" panose="020B0604020202020204" pitchFamily="34" charset="0"/>
              <a:cs typeface="Arial" panose="020B0604020202020204" pitchFamily="34" charset="0"/>
            </a:rPr>
            <a:t>IT </a:t>
          </a:r>
          <a:r>
            <a:rPr lang="fr-FR" sz="1400" b="1" kern="1200" dirty="0" err="1">
              <a:latin typeface="Arial" panose="020B0604020202020204" pitchFamily="34" charset="0"/>
              <a:cs typeface="Arial" panose="020B0604020202020204" pitchFamily="34" charset="0"/>
            </a:rPr>
            <a:t>Governance</a:t>
          </a:r>
          <a:r>
            <a:rPr lang="fr-FR" sz="1400" b="1" kern="1200" dirty="0">
              <a:latin typeface="Arial" panose="020B0604020202020204" pitchFamily="34" charset="0"/>
              <a:cs typeface="Arial" panose="020B0604020202020204" pitchFamily="34" charset="0"/>
            </a:rPr>
            <a:t> and Information Security Guides, Standards and </a:t>
          </a:r>
          <a:r>
            <a:rPr lang="fr-FR" sz="1400" b="1" kern="1200" dirty="0" err="1">
              <a:latin typeface="Arial" panose="020B0604020202020204" pitchFamily="34" charset="0"/>
              <a:cs typeface="Arial" panose="020B0604020202020204" pitchFamily="34" charset="0"/>
            </a:rPr>
            <a:t>Frameworks</a:t>
          </a:r>
          <a:r>
            <a:rPr lang="fr-FR" sz="1400" b="1" kern="1200" dirty="0">
              <a:latin typeface="Arial" panose="020B0604020202020204" pitchFamily="34" charset="0"/>
              <a:cs typeface="Arial" panose="020B0604020202020204" pitchFamily="34" charset="0"/>
            </a:rPr>
            <a:t> </a:t>
          </a:r>
        </a:p>
        <a:p>
          <a:pPr marL="0" lvl="0" indent="0" algn="ctr" defTabSz="622300">
            <a:lnSpc>
              <a:spcPct val="90000"/>
            </a:lnSpc>
            <a:spcBef>
              <a:spcPct val="0"/>
            </a:spcBef>
            <a:spcAft>
              <a:spcPct val="35000"/>
            </a:spcAft>
            <a:buNone/>
          </a:pPr>
          <a:r>
            <a:rPr lang="fr-MA" sz="1400" b="1" kern="1200" dirty="0">
              <a:latin typeface="Arial" panose="020B0604020202020204" pitchFamily="34" charset="0"/>
              <a:cs typeface="Arial" panose="020B0604020202020204" pitchFamily="34" charset="0"/>
            </a:rPr>
            <a:t>by </a:t>
          </a:r>
          <a:r>
            <a:rPr lang="fr-FR" sz="1400" b="1" kern="1200" dirty="0">
              <a:latin typeface="Arial" panose="020B0604020202020204" pitchFamily="34" charset="0"/>
              <a:cs typeface="Arial" panose="020B0604020202020204" pitchFamily="34" charset="0"/>
            </a:rPr>
            <a:t>Yassine </a:t>
          </a:r>
          <a:r>
            <a:rPr lang="fr-FR" sz="1400" b="1" kern="1200" dirty="0" err="1">
              <a:latin typeface="Arial" panose="020B0604020202020204" pitchFamily="34" charset="0"/>
              <a:cs typeface="Arial" panose="020B0604020202020204" pitchFamily="34" charset="0"/>
            </a:rPr>
            <a:t>Maleh</a:t>
          </a:r>
          <a:endParaRPr lang="fr-FR" sz="1400" kern="1200" dirty="0"/>
        </a:p>
      </dsp:txBody>
      <dsp:txXfrm>
        <a:off x="5094734" y="1726411"/>
        <a:ext cx="1648272" cy="1726411"/>
      </dsp:txXfrm>
    </dsp:sp>
    <dsp:sp modelId="{65EBD778-9AF1-43B8-9F94-BE61B9A6C923}">
      <dsp:nvSpPr>
        <dsp:cNvPr id="0" name=""/>
        <dsp:cNvSpPr/>
      </dsp:nvSpPr>
      <dsp:spPr>
        <a:xfrm>
          <a:off x="5200252" y="258961"/>
          <a:ext cx="1437237" cy="143723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6000" b="-26000"/>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41A53B-A764-4190-8591-3305A9866CA2}">
      <dsp:nvSpPr>
        <dsp:cNvPr id="0" name=""/>
        <dsp:cNvSpPr/>
      </dsp:nvSpPr>
      <dsp:spPr>
        <a:xfrm>
          <a:off x="269783" y="3452823"/>
          <a:ext cx="6205013" cy="647404"/>
        </a:xfrm>
        <a:prstGeom prst="leftRightArrow">
          <a:avLst/>
        </a:prstGeom>
        <a:solidFill>
          <a:schemeClr val="dk2">
            <a:tint val="6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9E00E-323A-4182-9F24-9F3E844BEC96}">
      <dsp:nvSpPr>
        <dsp:cNvPr id="0" name=""/>
        <dsp:cNvSpPr/>
      </dsp:nvSpPr>
      <dsp:spPr>
        <a:xfrm>
          <a:off x="0" y="47960"/>
          <a:ext cx="6360368" cy="449280"/>
        </a:xfrm>
        <a:prstGeom prst="round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Les enjeux de la sécurité SI</a:t>
          </a:r>
        </a:p>
      </dsp:txBody>
      <dsp:txXfrm>
        <a:off x="21932" y="69892"/>
        <a:ext cx="6316504" cy="405416"/>
      </dsp:txXfrm>
    </dsp:sp>
    <dsp:sp modelId="{B187FF0B-E99D-49B0-B173-FACEBB4825AB}">
      <dsp:nvSpPr>
        <dsp:cNvPr id="0" name=""/>
        <dsp:cNvSpPr/>
      </dsp:nvSpPr>
      <dsp:spPr>
        <a:xfrm>
          <a:off x="0" y="566360"/>
          <a:ext cx="6360368" cy="449280"/>
        </a:xfrm>
        <a:prstGeom prst="roundRect">
          <a:avLst/>
        </a:prstGeom>
        <a:solidFill>
          <a:schemeClr val="accent5">
            <a:shade val="50000"/>
            <a:hueOff val="83565"/>
            <a:satOff val="2239"/>
            <a:lumOff val="9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Normes et Référentiels </a:t>
          </a:r>
        </a:p>
      </dsp:txBody>
      <dsp:txXfrm>
        <a:off x="21932" y="588292"/>
        <a:ext cx="6316504" cy="405416"/>
      </dsp:txXfrm>
    </dsp:sp>
    <dsp:sp modelId="{20127467-A8D7-49D3-B056-56BC725EEE73}">
      <dsp:nvSpPr>
        <dsp:cNvPr id="0" name=""/>
        <dsp:cNvSpPr/>
      </dsp:nvSpPr>
      <dsp:spPr>
        <a:xfrm>
          <a:off x="0" y="1084760"/>
          <a:ext cx="6360368" cy="449280"/>
        </a:xfrm>
        <a:prstGeom prst="roundRect">
          <a:avLst/>
        </a:prstGeom>
        <a:solidFill>
          <a:schemeClr val="accent5">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ISO 27000 certification: Vue Globale</a:t>
          </a:r>
        </a:p>
      </dsp:txBody>
      <dsp:txXfrm>
        <a:off x="21932" y="1106692"/>
        <a:ext cx="6316504" cy="405416"/>
      </dsp:txXfrm>
    </dsp:sp>
    <dsp:sp modelId="{8D6B772B-1785-49A8-87F1-D72D3AA0782C}">
      <dsp:nvSpPr>
        <dsp:cNvPr id="0" name=""/>
        <dsp:cNvSpPr/>
      </dsp:nvSpPr>
      <dsp:spPr>
        <a:xfrm>
          <a:off x="0" y="1603160"/>
          <a:ext cx="6360368" cy="449280"/>
        </a:xfrm>
        <a:prstGeom prst="roundRect">
          <a:avLst/>
        </a:prstGeom>
        <a:solidFill>
          <a:schemeClr val="accent5">
            <a:shade val="50000"/>
            <a:hueOff val="250694"/>
            <a:satOff val="6716"/>
            <a:lumOff val="29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Mise en place d’un SMSI de A à Z</a:t>
          </a:r>
        </a:p>
      </dsp:txBody>
      <dsp:txXfrm>
        <a:off x="21932" y="1625092"/>
        <a:ext cx="6316504" cy="405416"/>
      </dsp:txXfrm>
    </dsp:sp>
    <dsp:sp modelId="{B47D10EA-DA5E-4025-84E8-EB639AF58EF4}">
      <dsp:nvSpPr>
        <dsp:cNvPr id="0" name=""/>
        <dsp:cNvSpPr/>
      </dsp:nvSpPr>
      <dsp:spPr>
        <a:xfrm>
          <a:off x="0" y="2121560"/>
          <a:ext cx="6360368" cy="449280"/>
        </a:xfrm>
        <a:prstGeom prst="roundRect">
          <a:avLst/>
        </a:prstGeom>
        <a:solidFill>
          <a:schemeClr val="accent5">
            <a:shade val="50000"/>
            <a:hueOff val="334258"/>
            <a:satOff val="8955"/>
            <a:lumOff val="394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La Gestion des Risques </a:t>
          </a:r>
        </a:p>
      </dsp:txBody>
      <dsp:txXfrm>
        <a:off x="21932" y="2143492"/>
        <a:ext cx="6316504" cy="405416"/>
      </dsp:txXfrm>
    </dsp:sp>
    <dsp:sp modelId="{2BA88D54-FFEC-4536-A9E9-3C4FB0B18AA6}">
      <dsp:nvSpPr>
        <dsp:cNvPr id="0" name=""/>
        <dsp:cNvSpPr/>
      </dsp:nvSpPr>
      <dsp:spPr>
        <a:xfrm>
          <a:off x="0" y="2639960"/>
          <a:ext cx="6360368" cy="449280"/>
        </a:xfrm>
        <a:prstGeom prst="roundRect">
          <a:avLst/>
        </a:prstGeom>
        <a:solidFill>
          <a:schemeClr val="accent5">
            <a:shade val="50000"/>
            <a:hueOff val="250694"/>
            <a:satOff val="6716"/>
            <a:lumOff val="295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Etude de cas et Projet</a:t>
          </a:r>
        </a:p>
      </dsp:txBody>
      <dsp:txXfrm>
        <a:off x="21932" y="2661892"/>
        <a:ext cx="6316504" cy="405416"/>
      </dsp:txXfrm>
    </dsp:sp>
    <dsp:sp modelId="{70FD025F-62A0-445E-BF89-DDC806BC6222}">
      <dsp:nvSpPr>
        <dsp:cNvPr id="0" name=""/>
        <dsp:cNvSpPr/>
      </dsp:nvSpPr>
      <dsp:spPr>
        <a:xfrm>
          <a:off x="0" y="3089240"/>
          <a:ext cx="6360368" cy="1167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1942"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fr-FR" sz="1800" b="1" kern="1200">
              <a:latin typeface="Arial" panose="020B0604020202020204" pitchFamily="34" charset="0"/>
              <a:cs typeface="Arial" panose="020B0604020202020204" pitchFamily="34" charset="0"/>
            </a:rPr>
            <a:t>Audit de la Sécurité SI</a:t>
          </a:r>
          <a:endParaRPr lang="fr-FR" sz="18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fr-FR" sz="1800" b="1" kern="1200">
              <a:latin typeface="Arial" panose="020B0604020202020204" pitchFamily="34" charset="0"/>
              <a:cs typeface="Arial" panose="020B0604020202020204" pitchFamily="34" charset="0"/>
            </a:rPr>
            <a:t>Audit Organisationnel </a:t>
          </a:r>
          <a:endParaRPr lang="fr-FR" sz="18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fr-FR" sz="1800" b="1" kern="1200" dirty="0">
              <a:latin typeface="Arial" panose="020B0604020202020204" pitchFamily="34" charset="0"/>
              <a:cs typeface="Arial" panose="020B0604020202020204" pitchFamily="34" charset="0"/>
            </a:rPr>
            <a:t>Audit Techniques</a:t>
          </a:r>
        </a:p>
        <a:p>
          <a:pPr marL="171450" lvl="1" indent="-171450" algn="l" defTabSz="800100">
            <a:lnSpc>
              <a:spcPct val="90000"/>
            </a:lnSpc>
            <a:spcBef>
              <a:spcPct val="0"/>
            </a:spcBef>
            <a:spcAft>
              <a:spcPct val="20000"/>
            </a:spcAft>
            <a:buChar char="•"/>
          </a:pPr>
          <a:r>
            <a:rPr lang="fr-FR" sz="1800" b="1" kern="1200" dirty="0">
              <a:latin typeface="Arial" panose="020B0604020202020204" pitchFamily="34" charset="0"/>
              <a:cs typeface="Arial" panose="020B0604020202020204" pitchFamily="34" charset="0"/>
            </a:rPr>
            <a:t>Politique de la Sécurité SI</a:t>
          </a:r>
        </a:p>
      </dsp:txBody>
      <dsp:txXfrm>
        <a:off x="0" y="3089240"/>
        <a:ext cx="6360368" cy="1167480"/>
      </dsp:txXfrm>
    </dsp:sp>
    <dsp:sp modelId="{21F679BC-DE3C-4998-85BD-2ACC34077818}">
      <dsp:nvSpPr>
        <dsp:cNvPr id="0" name=""/>
        <dsp:cNvSpPr/>
      </dsp:nvSpPr>
      <dsp:spPr>
        <a:xfrm>
          <a:off x="0" y="4256720"/>
          <a:ext cx="6360368" cy="449280"/>
        </a:xfrm>
        <a:prstGeom prst="roundRect">
          <a:avLst/>
        </a:prstGeom>
        <a:solidFill>
          <a:schemeClr val="accent5">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Sécurité et Audit des applications WEB</a:t>
          </a:r>
        </a:p>
      </dsp:txBody>
      <dsp:txXfrm>
        <a:off x="21932" y="4278652"/>
        <a:ext cx="6316504" cy="405416"/>
      </dsp:txXfrm>
    </dsp:sp>
    <dsp:sp modelId="{16B2C0C4-AB40-4EEC-AAE7-B209B5DEEA02}">
      <dsp:nvSpPr>
        <dsp:cNvPr id="0" name=""/>
        <dsp:cNvSpPr/>
      </dsp:nvSpPr>
      <dsp:spPr>
        <a:xfrm>
          <a:off x="0" y="4775120"/>
          <a:ext cx="6360368" cy="449280"/>
        </a:xfrm>
        <a:prstGeom prst="roundRect">
          <a:avLst/>
        </a:prstGeom>
        <a:solidFill>
          <a:schemeClr val="accent5">
            <a:shade val="50000"/>
            <a:hueOff val="83565"/>
            <a:satOff val="2239"/>
            <a:lumOff val="9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fr-FR" sz="1800" b="1" kern="1200" dirty="0">
              <a:latin typeface="Arial" panose="020B0604020202020204" pitchFamily="34" charset="0"/>
              <a:cs typeface="Arial" panose="020B0604020202020204" pitchFamily="34" charset="0"/>
            </a:rPr>
            <a:t>Tableaux de bord Sécurité SI</a:t>
          </a:r>
        </a:p>
      </dsp:txBody>
      <dsp:txXfrm>
        <a:off x="21932" y="4797052"/>
        <a:ext cx="6316504" cy="405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71205-32F9-458C-995F-7E7962524834}">
      <dsp:nvSpPr>
        <dsp:cNvPr id="0" name=""/>
        <dsp:cNvSpPr/>
      </dsp:nvSpPr>
      <dsp:spPr>
        <a:xfrm>
          <a:off x="3259586" y="1940615"/>
          <a:ext cx="2163631" cy="166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ISO 27001 ISMS </a:t>
          </a:r>
          <a:r>
            <a:rPr lang="fr-FR" sz="1600" b="1" kern="1200">
              <a:latin typeface="Arial" panose="020B0604020202020204" pitchFamily="34" charset="0"/>
              <a:cs typeface="Arial" panose="020B0604020202020204" pitchFamily="34" charset="0"/>
            </a:rPr>
            <a:t>Requirements</a:t>
          </a:r>
          <a:endParaRPr lang="en-US" sz="1600" b="1" kern="1200">
            <a:latin typeface="Arial" panose="020B0604020202020204" pitchFamily="34" charset="0"/>
            <a:cs typeface="Arial" panose="020B0604020202020204" pitchFamily="34" charset="0"/>
          </a:endParaRPr>
        </a:p>
      </dsp:txBody>
      <dsp:txXfrm>
        <a:off x="3340786" y="2021815"/>
        <a:ext cx="2001231" cy="1500984"/>
      </dsp:txXfrm>
    </dsp:sp>
    <dsp:sp modelId="{508C472E-AC7F-437C-B45C-E6EF862C0D4B}">
      <dsp:nvSpPr>
        <dsp:cNvPr id="0" name=""/>
        <dsp:cNvSpPr/>
      </dsp:nvSpPr>
      <dsp:spPr>
        <a:xfrm rot="16200000">
          <a:off x="3928566" y="1527779"/>
          <a:ext cx="825671" cy="0"/>
        </a:xfrm>
        <a:custGeom>
          <a:avLst/>
          <a:gdLst/>
          <a:ahLst/>
          <a:cxnLst/>
          <a:rect l="0" t="0" r="0" b="0"/>
          <a:pathLst>
            <a:path>
              <a:moveTo>
                <a:pt x="0" y="0"/>
              </a:moveTo>
              <a:lnTo>
                <a:pt x="82567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5D5A62-6886-48BD-9ECD-D32B08FB96DE}">
      <dsp:nvSpPr>
        <dsp:cNvPr id="0" name=""/>
        <dsp:cNvSpPr/>
      </dsp:nvSpPr>
      <dsp:spPr>
        <a:xfrm>
          <a:off x="3394506" y="476"/>
          <a:ext cx="1893792" cy="11144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ISO 27002 Best Practices</a:t>
          </a:r>
        </a:p>
      </dsp:txBody>
      <dsp:txXfrm>
        <a:off x="3448910" y="54880"/>
        <a:ext cx="1784984" cy="1005659"/>
      </dsp:txXfrm>
    </dsp:sp>
    <dsp:sp modelId="{579C8A1C-E30B-4D5D-80C5-885BB5446C27}">
      <dsp:nvSpPr>
        <dsp:cNvPr id="0" name=""/>
        <dsp:cNvSpPr/>
      </dsp:nvSpPr>
      <dsp:spPr>
        <a:xfrm rot="19800000">
          <a:off x="5416944" y="2124309"/>
          <a:ext cx="93649" cy="0"/>
        </a:xfrm>
        <a:custGeom>
          <a:avLst/>
          <a:gdLst/>
          <a:ahLst/>
          <a:cxnLst/>
          <a:rect l="0" t="0" r="0" b="0"/>
          <a:pathLst>
            <a:path>
              <a:moveTo>
                <a:pt x="0" y="0"/>
              </a:moveTo>
              <a:lnTo>
                <a:pt x="93649"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F7955-E44E-4C62-9BA2-D8D031F2B796}">
      <dsp:nvSpPr>
        <dsp:cNvPr id="0" name=""/>
        <dsp:cNvSpPr/>
      </dsp:nvSpPr>
      <dsp:spPr>
        <a:xfrm>
          <a:off x="5504320" y="1107775"/>
          <a:ext cx="1509959" cy="111446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ISO 27003 Implementation</a:t>
          </a:r>
        </a:p>
      </dsp:txBody>
      <dsp:txXfrm>
        <a:off x="5558724" y="1162179"/>
        <a:ext cx="1401151" cy="1005659"/>
      </dsp:txXfrm>
    </dsp:sp>
    <dsp:sp modelId="{DB8B1ADB-712B-4A6F-AA98-AAE8E4F8D16D}">
      <dsp:nvSpPr>
        <dsp:cNvPr id="0" name=""/>
        <dsp:cNvSpPr/>
      </dsp:nvSpPr>
      <dsp:spPr>
        <a:xfrm rot="1800000">
          <a:off x="5414611" y="3429014"/>
          <a:ext cx="128478" cy="0"/>
        </a:xfrm>
        <a:custGeom>
          <a:avLst/>
          <a:gdLst/>
          <a:ahLst/>
          <a:cxnLst/>
          <a:rect l="0" t="0" r="0" b="0"/>
          <a:pathLst>
            <a:path>
              <a:moveTo>
                <a:pt x="0" y="0"/>
              </a:moveTo>
              <a:lnTo>
                <a:pt x="12847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8D03C1-1B1D-4140-8D06-6E4164957EC5}">
      <dsp:nvSpPr>
        <dsp:cNvPr id="0" name=""/>
        <dsp:cNvSpPr/>
      </dsp:nvSpPr>
      <dsp:spPr>
        <a:xfrm>
          <a:off x="5534483" y="3322372"/>
          <a:ext cx="1449632" cy="111446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ISO 27004 Measures</a:t>
          </a:r>
        </a:p>
      </dsp:txBody>
      <dsp:txXfrm>
        <a:off x="5588887" y="3376776"/>
        <a:ext cx="1340824" cy="1005659"/>
      </dsp:txXfrm>
    </dsp:sp>
    <dsp:sp modelId="{305C965C-6BB8-40E6-A222-DAA4263F62F1}">
      <dsp:nvSpPr>
        <dsp:cNvPr id="0" name=""/>
        <dsp:cNvSpPr/>
      </dsp:nvSpPr>
      <dsp:spPr>
        <a:xfrm rot="5400000">
          <a:off x="3928566" y="4016836"/>
          <a:ext cx="825671" cy="0"/>
        </a:xfrm>
        <a:custGeom>
          <a:avLst/>
          <a:gdLst/>
          <a:ahLst/>
          <a:cxnLst/>
          <a:rect l="0" t="0" r="0" b="0"/>
          <a:pathLst>
            <a:path>
              <a:moveTo>
                <a:pt x="0" y="0"/>
              </a:moveTo>
              <a:lnTo>
                <a:pt x="825671"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57F284-7919-45A4-A1A7-F5027AAA9847}">
      <dsp:nvSpPr>
        <dsp:cNvPr id="0" name=""/>
        <dsp:cNvSpPr/>
      </dsp:nvSpPr>
      <dsp:spPr>
        <a:xfrm>
          <a:off x="3616586" y="4429671"/>
          <a:ext cx="1449632" cy="1114467"/>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ISO 27005 </a:t>
          </a:r>
          <a:r>
            <a:rPr lang="fr-FR" sz="1600" b="1" kern="1200">
              <a:latin typeface="Arial" panose="020B0604020202020204" pitchFamily="34" charset="0"/>
              <a:cs typeface="Arial" panose="020B0604020202020204" pitchFamily="34" charset="0"/>
            </a:rPr>
            <a:t>Risk assessment</a:t>
          </a:r>
          <a:endParaRPr lang="en-US" sz="1600" b="1" kern="1200">
            <a:latin typeface="Arial" panose="020B0604020202020204" pitchFamily="34" charset="0"/>
            <a:cs typeface="Arial" panose="020B0604020202020204" pitchFamily="34" charset="0"/>
          </a:endParaRPr>
        </a:p>
      </dsp:txBody>
      <dsp:txXfrm>
        <a:off x="3670990" y="4484075"/>
        <a:ext cx="1340824" cy="1005659"/>
      </dsp:txXfrm>
    </dsp:sp>
    <dsp:sp modelId="{4F1D848A-0ADE-4BFA-A7DB-5FAF368E7608}">
      <dsp:nvSpPr>
        <dsp:cNvPr id="0" name=""/>
        <dsp:cNvSpPr/>
      </dsp:nvSpPr>
      <dsp:spPr>
        <a:xfrm rot="9000000">
          <a:off x="3139714" y="3429014"/>
          <a:ext cx="128478" cy="0"/>
        </a:xfrm>
        <a:custGeom>
          <a:avLst/>
          <a:gdLst/>
          <a:ahLst/>
          <a:cxnLst/>
          <a:rect l="0" t="0" r="0" b="0"/>
          <a:pathLst>
            <a:path>
              <a:moveTo>
                <a:pt x="0" y="0"/>
              </a:moveTo>
              <a:lnTo>
                <a:pt x="12847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82889B-6FAC-4B3D-8D5B-9041EB787F95}">
      <dsp:nvSpPr>
        <dsp:cNvPr id="0" name=""/>
        <dsp:cNvSpPr/>
      </dsp:nvSpPr>
      <dsp:spPr>
        <a:xfrm>
          <a:off x="1698688" y="3322372"/>
          <a:ext cx="1449632" cy="111446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a:latin typeface="Arial" panose="020B0604020202020204" pitchFamily="34" charset="0"/>
              <a:cs typeface="Arial" panose="020B0604020202020204" pitchFamily="34" charset="0"/>
            </a:rPr>
            <a:t>ISO 27006 Audit rules</a:t>
          </a:r>
        </a:p>
      </dsp:txBody>
      <dsp:txXfrm>
        <a:off x="1753092" y="3376776"/>
        <a:ext cx="1340824" cy="1005659"/>
      </dsp:txXfrm>
    </dsp:sp>
    <dsp:sp modelId="{4D934232-BA2F-4838-A27D-6DA410EEEED1}">
      <dsp:nvSpPr>
        <dsp:cNvPr id="0" name=""/>
        <dsp:cNvSpPr/>
      </dsp:nvSpPr>
      <dsp:spPr>
        <a:xfrm rot="12600000">
          <a:off x="3139714" y="2115601"/>
          <a:ext cx="128478" cy="0"/>
        </a:xfrm>
        <a:custGeom>
          <a:avLst/>
          <a:gdLst/>
          <a:ahLst/>
          <a:cxnLst/>
          <a:rect l="0" t="0" r="0" b="0"/>
          <a:pathLst>
            <a:path>
              <a:moveTo>
                <a:pt x="0" y="0"/>
              </a:moveTo>
              <a:lnTo>
                <a:pt x="12847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6BCB5-69CC-45DE-8CDC-E038C7C1EB4A}">
      <dsp:nvSpPr>
        <dsp:cNvPr id="0" name=""/>
        <dsp:cNvSpPr/>
      </dsp:nvSpPr>
      <dsp:spPr>
        <a:xfrm>
          <a:off x="1698688" y="1107775"/>
          <a:ext cx="1449632" cy="111446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rial" panose="020B0604020202020204" pitchFamily="34" charset="0"/>
              <a:cs typeface="Arial" panose="020B0604020202020204" pitchFamily="34" charset="0"/>
            </a:rPr>
            <a:t>ISO 27000 Definitions</a:t>
          </a:r>
        </a:p>
      </dsp:txBody>
      <dsp:txXfrm>
        <a:off x="1753092" y="1162179"/>
        <a:ext cx="1340824" cy="100565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BA9B9D-8F8B-6947-AE78-751766A07493}" type="datetimeFigureOut">
              <a:rPr lang="fr-FR" smtClean="0"/>
              <a:t>05/11/2022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C5D9E-7335-FF4D-85C3-70B83770C0BD}" type="slidenum">
              <a:rPr lang="fr-FR" smtClean="0"/>
              <a:t>‹N°›</a:t>
            </a:fld>
            <a:endParaRPr lang="fr-FR"/>
          </a:p>
        </p:txBody>
      </p:sp>
    </p:spTree>
    <p:extLst>
      <p:ext uri="{BB962C8B-B14F-4D97-AF65-F5344CB8AC3E}">
        <p14:creationId xmlns:p14="http://schemas.microsoft.com/office/powerpoint/2010/main" val="281256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Syst%C3%A8me_d'inform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fr.wikipedia.org/wiki/Management_du_syst%C3%A8me_d'inform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fr.wikipedia.org/wiki/Syst%C3%A8me_d'information" TargetMode="External"/><Relationship Id="rId7" Type="http://schemas.openxmlformats.org/officeDocument/2006/relationships/hyperlink" Target="https://fr.wikipedia.org/wiki/Directeur_des_syst%C3%A8mes_d'inform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fr.wikipedia.org/wiki/Management_du_syst%C3%A8me_d'information" TargetMode="External"/><Relationship Id="rId5" Type="http://schemas.openxmlformats.org/officeDocument/2006/relationships/hyperlink" Target="https://fr.wikipedia.org/wiki/Bonne_pratique" TargetMode="External"/><Relationship Id="rId4" Type="http://schemas.openxmlformats.org/officeDocument/2006/relationships/hyperlink" Target="https://fr.wikipedia.org/wiki/Recommandation"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r.wikipedia.org/wiki/Syst%C3%A8me_d'information" TargetMode="External"/><Relationship Id="rId7" Type="http://schemas.openxmlformats.org/officeDocument/2006/relationships/hyperlink" Target="https://fr.wikipedia.org/wiki/Directeur_des_syst%C3%A8mes_d'inform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fr.wikipedia.org/wiki/Management_du_syst%C3%A8me_d'information" TargetMode="External"/><Relationship Id="rId5" Type="http://schemas.openxmlformats.org/officeDocument/2006/relationships/hyperlink" Target="https://fr.wikipedia.org/wiki/Bonne_pratique" TargetMode="External"/><Relationship Id="rId4" Type="http://schemas.openxmlformats.org/officeDocument/2006/relationships/hyperlink" Target="https://fr.wikipedia.org/wiki/Recommanda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Notre premier sujet dans ce module va être la définition de l'information. Tout au long de ce module, je vais vous fournir quelques termes et concepts clés relatifs à l'information, et je vais également vous enseigner les systèmes d'information nécessaires pour stocker, gérer et maintenir la fiabilité des actifs d'information qui sont importants pour vous et votre organisation. Ces concepts de base constitueront la base sur laquelle vous vous appuierez tout au long du reste de ce cours. Mais avant de nous lancer, j'ai pensé que ce serait une bonne idée de commencer ce module en définissant ce qu'est l'information. </a:t>
            </a:r>
            <a:endParaRPr dirty="0"/>
          </a:p>
        </p:txBody>
      </p:sp>
    </p:spTree>
    <p:extLst>
      <p:ext uri="{BB962C8B-B14F-4D97-AF65-F5344CB8AC3E}">
        <p14:creationId xmlns:p14="http://schemas.microsoft.com/office/powerpoint/2010/main" val="2389160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Je vais maintenant vous parler des systèmes d'information, de ce qu'ils sont et de la façon dont ils apportent une valeur ajoutée à une organisation. Un système d'information est un ensemble intégré de composants utilisés pour la collecte, le stockage et le traitement des données, et pour fournir des informations et des connaissances à l'organisation. Cette définition est en fait le critère qui nous permet de classer quelque chose comme un système d'information. </a:t>
            </a:r>
            <a:endParaRPr dirty="0"/>
          </a:p>
        </p:txBody>
      </p:sp>
    </p:spTree>
    <p:extLst>
      <p:ext uri="{BB962C8B-B14F-4D97-AF65-F5344CB8AC3E}">
        <p14:creationId xmlns:p14="http://schemas.microsoft.com/office/powerpoint/2010/main" val="417602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Laissez-moi vous donner un exemple. L'un des systèmes d'information les plus anciens et les plus complexes connus de l'homme est l'homme lui-même. Je vais maintenant utiliser la définition de la diapositive précédente et je vais vous montrer comment l'homme se qualifie réellement pour être un système d'information. Sur ce tableau, vous voyez les fonctions et les composants. Les fonctions sont en gros la définition décomposée. Nous devons être capables, tout d'abord, de collecter des données. Alors qu'un humain a des yeux, des oreilles et même un nez pour collecter des informations, n'est-ce pas ? Nous devons également être capables de stocker ces données et de les traiter, et c'est exactement ce que notre cerveau fait 24 heures sur 24, chaque jour de notre vie. Nous devons également être capables de transmettre des informations et des connaissances à quelqu'un d'autre. Nous pouvons utiliser notre bouche à cette fin. Jusqu'à présent, nous nous en sortons plutôt bien, n'est-ce pas ? Je veux dire que nous répondons vraiment aux critères d'un système d'information. Mais il y a un autre élément dont je n'ai pas encore parlé. J'ai dit qu'un système d'information est un ensemble intégré d'éléments et je pense que vous conviendrez qu'au sein d'un être humain, tous les éléments que nous avons énumérés ici sont tous intégrés dans notre corps, donc nous avons tous ces éléments en nous, donc nous avons la possibilité d'être considérés comme un système d'information. </a:t>
            </a:r>
            <a:endParaRPr dirty="0"/>
          </a:p>
        </p:txBody>
      </p:sp>
    </p:spTree>
    <p:extLst>
      <p:ext uri="{BB962C8B-B14F-4D97-AF65-F5344CB8AC3E}">
        <p14:creationId xmlns:p14="http://schemas.microsoft.com/office/powerpoint/2010/main" val="113503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Nous avons donc besoin de technologies plus modernes que celles-ci pour pouvoir faire le travail, et c'est pourquoi nous utilisons diverses technologies pour créer un système d'information capable d'exécuter un large éventail de tâches que nous devons faire pour gérer notre activité. Maintenant, je vais vous expliquer plus en détail ce qui constitue réellement un système d'information. Tout d'abord, quand je parle de système d'information, la plupart des gens se mettent à parler de technologie de l'information. Ce sont les ordinateurs, le matériel et les logiciels qui sont utilisés pour gérer les données, et si oui, cela fait partie d'un système d'information, ce n'est qu'un des éléments qui composent le système d'information. </a:t>
            </a:r>
            <a:endParaRPr lang="en-US"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17</a:t>
            </a:fld>
            <a:endParaRPr lang="fr-FR"/>
          </a:p>
        </p:txBody>
      </p:sp>
    </p:spTree>
    <p:extLst>
      <p:ext uri="{BB962C8B-B14F-4D97-AF65-F5344CB8AC3E}">
        <p14:creationId xmlns:p14="http://schemas.microsoft.com/office/powerpoint/2010/main" val="1791236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Un système d'information est en fait un ensemble de personnes, de processus et de technologies qui sont utilisés pour gérer les données et les informations et il faut les trois pour former réellement un système d'information efficace. </a:t>
            </a:r>
            <a:endParaRPr dirty="0"/>
          </a:p>
        </p:txBody>
      </p:sp>
    </p:spTree>
    <p:extLst>
      <p:ext uri="{BB962C8B-B14F-4D97-AF65-F5344CB8AC3E}">
        <p14:creationId xmlns:p14="http://schemas.microsoft.com/office/powerpoint/2010/main" val="281234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Examinons la partie humaine de ce système, d'accord ? Les gens constituent donc un système d'information et ils comprennent des choses comme les employés d'une entreprise, les partenaires commerciaux, les fournisseurs et les clients, et ces groupes de personnes jouent différents rôles au sein du système d'information. Ces groupes de personnes jouent différents rôles au sein du système d'information. Certains de ces rôles sont les créateurs, les propriétaires de données, les administrateurs et les utilisateurs. Ils pourraient donc être ceux qui ont créé les données, ceux qui les possèdent et leur attribuent une valeur, et ceux qui administrent ces données et s'assurent qu'elles sont disponibles, exactes, sauvegardées et protégées, etc. Ce sont eux qui ont les pieds sur le groupe qui gère réellement ces données ou ce sont eux qui les utilisent réellement. En ce qui concerne les rôles, il est possible qu'une même personne ait plusieurs rôles, donc une personne peut être à la fois créateur, propriétaire et utilisateur de ces données. Il n'y a rien de mal à cela. Mais vous pouvez aussi avoir une personne qui est le créateur, une autre qui est le propriétaire et une autre qui est l'utilisateur. Et vous pouvez aussi avoir plusieurs personnes qui créent, plusieurs personnes qui utilisent, mais vous ne voudrez probablement avoir qu'un seul propriétaire parce que cette position ou ce rôle de propriétaire est important, et nous en parlerons beaucoup plus tard lorsque nous aborderons les autres modules du cours. </a:t>
            </a:r>
          </a:p>
          <a:p>
            <a:endParaRPr dirty="0"/>
          </a:p>
        </p:txBody>
      </p:sp>
    </p:spTree>
    <p:extLst>
      <p:ext uri="{BB962C8B-B14F-4D97-AF65-F5344CB8AC3E}">
        <p14:creationId xmlns:p14="http://schemas.microsoft.com/office/powerpoint/2010/main" val="242468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Maintenant, en ce qui concerne le processus, le processus représente la méthode documentée que les systèmes d'information doivent suivre pour gérer les données tout au long du cycle de vie de l'information.</a:t>
            </a:r>
            <a:r>
              <a:rPr lang="fr-FR" baseline="0" dirty="0"/>
              <a:t> </a:t>
            </a:r>
            <a:r>
              <a:rPr lang="fr-FR" dirty="0"/>
              <a:t>Les processus comprennent généralement des éléments tels que les politiques, les procédures, les règles, les rôles, les définitions et les contrôles d'audit. Nous allons donc vouloir examiner tous ces différents aspects d'un processus et nous assurer qu'ils sont présents dans notre documentation sur les processus. Il se peut que vous trouviez d'autres éléments dans un document de processus, mais ce sont des éléments assez importants dont vous voulez vous assurer qu'ils existent. Le processus permet à une organisation de faire certaines choses comme contrôler, mesurer et améliorer le système d'information global. Vous voulez donc vous assurer que vous avez la capacité de contrôler l'efficacité du système d'information, puis de mesurer cette efficacité globale, et ensuite de déterminer les domaines qui doivent être améliorés. Le processus vous fournit le cadre nécessaire pour pouvoir faire ce genre de choses. </a:t>
            </a:r>
            <a:endParaRPr dirty="0"/>
          </a:p>
        </p:txBody>
      </p:sp>
    </p:spTree>
    <p:extLst>
      <p:ext uri="{BB962C8B-B14F-4D97-AF65-F5344CB8AC3E}">
        <p14:creationId xmlns:p14="http://schemas.microsoft.com/office/powerpoint/2010/main" val="249628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Et puis, bien sûr, la partie technologique. C'est ce dont nous avons déjà parlé. C'est la partie que j'aime appeler les écrous et les boulons, et les bits et les octets. C'est la partie de la technologie ou du système d'information qui facilite réellement le cycle de vie de l'information. C'est en quelque sorte ce qui permet cela. Cependant, sans les personnes et sans le processus, le système d'information lui-même ne serait pas complet et ne réussirait pas à atteindre toute la valeur globale qu'il est censé apporter à l'entreprise. </a:t>
            </a:r>
            <a:endParaRPr dirty="0"/>
          </a:p>
        </p:txBody>
      </p:sp>
    </p:spTree>
    <p:extLst>
      <p:ext uri="{BB962C8B-B14F-4D97-AF65-F5344CB8AC3E}">
        <p14:creationId xmlns:p14="http://schemas.microsoft.com/office/powerpoint/2010/main" val="95559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Laissez-moi vous montrer un exemple de leur collaboration. Sur cette diapositive, vous verrez que le processus se trouve en haut du triangle, et en bas à gauche, les personnes, et en bas à droite, la technologie. Il y a maintenant des relations entre eux et c'est ainsi qu'ils travaillent ensemble pour apporter de la valeur à l'entreprise. Donc, du point de vue du processus, le processus guide les gens. Les gens doivent suivre le processus sur la base des directives qui sont données dans le cadre de ce processus. Le processus régit également l'utilisation de la technologie et la technologie doit, en fait, faire respecter le processus. Ainsi, dans la mesure où le processus régit le comportement des gens, il doit identifier les possibilités pour la technologie de faire respecter les règles mises en place. À présent, les gens utilisent la technologie et la technologie permet aux gens de faire leur travail et d'utiliser les informations de manière appropriée, mais dans le cadre des directives établies par le processus. Comme vous pouvez le voir ici, il existe une relation très délicate entre les personnes, le processus et la technologie, mais lorsqu'ils sont utilisés collectivement, vous disposez d'un système d'information très efficace qui apporte une valeur ajoutée à l'entreprise. Le système d'information gère les données et les informations tout au long du cycle de vie de l'information. C'est donc ce cycle de vie de l'information que nous allons examiner dans la prochaine section de ce module. Nous allons examiner toutes les étapes du cycle de vie et mieux comprendre ce qui se passe à chacune de ces étapes.</a:t>
            </a:r>
          </a:p>
          <a:p>
            <a:endParaRPr lang="fr-FR" dirty="0"/>
          </a:p>
          <a:p>
            <a:endParaRPr lang="fr-FR" dirty="0"/>
          </a:p>
          <a:p>
            <a:endParaRPr dirty="0"/>
          </a:p>
        </p:txBody>
      </p:sp>
    </p:spTree>
    <p:extLst>
      <p:ext uri="{BB962C8B-B14F-4D97-AF65-F5344CB8AC3E}">
        <p14:creationId xmlns:p14="http://schemas.microsoft.com/office/powerpoint/2010/main" val="1678079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lnSpcReduction="10000"/>
          </a:bodyPr>
          <a:lstStyle/>
          <a:p>
            <a:r>
              <a:rPr lang="fr-FR" b="1" dirty="0"/>
              <a:t>Conceptualiser:</a:t>
            </a:r>
            <a:r>
              <a:rPr lang="fr-FR" b="1" baseline="0" dirty="0"/>
              <a:t> </a:t>
            </a:r>
            <a:r>
              <a:rPr lang="fr-FR" baseline="0" dirty="0"/>
              <a:t>Plan pour la création des données dont vous avez besoin pour atteindre le résultat commercial</a:t>
            </a:r>
          </a:p>
          <a:p>
            <a:r>
              <a:rPr lang="fr-FR" b="1" baseline="0" dirty="0"/>
              <a:t>Créer et recevoir: </a:t>
            </a:r>
            <a:r>
              <a:rPr lang="fr-FR" baseline="0" dirty="0"/>
              <a:t>Créer les données nécessaires qui n'existent pas actuellement. Recevoir les données d'autres créateurs, archives ou dépôts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Evaluer</a:t>
            </a:r>
            <a:r>
              <a:rPr lang="en-US" b="1" dirty="0"/>
              <a:t> et </a:t>
            </a:r>
            <a:r>
              <a:rPr lang="en-US" b="1" dirty="0" err="1"/>
              <a:t>sélectionner</a:t>
            </a:r>
            <a:r>
              <a:rPr lang="en-US" b="1" dirty="0"/>
              <a:t>:</a:t>
            </a:r>
            <a:r>
              <a:rPr lang="en-US" b="1" baseline="0" dirty="0"/>
              <a:t> </a:t>
            </a:r>
            <a:r>
              <a:rPr lang="fr-FR" dirty="0"/>
              <a:t>Évaluer les données et sélectionner les éléments de données nécessaires à la consommation et à la conservation à long terme</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Ingestion : </a:t>
            </a:r>
            <a:r>
              <a:rPr lang="fr-FR" dirty="0"/>
              <a:t>Transférer des données à une archive, un dépôt ou une autre intendance conformément à toute</a:t>
            </a:r>
            <a:r>
              <a:rPr lang="fr-FR" baseline="0" dirty="0"/>
              <a:t> </a:t>
            </a:r>
            <a:r>
              <a:rPr lang="fr-FR" dirty="0"/>
              <a:t>les politiques ou les exigences réglementaires applicables</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Préserver: </a:t>
            </a:r>
            <a:r>
              <a:rPr lang="fr-FR" dirty="0"/>
              <a:t>Prendre les mesures nécessaires pour préserver et conserver les données et le caractère officiel de la source</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Stocker:</a:t>
            </a:r>
            <a:r>
              <a:rPr lang="fr-FR" b="1" baseline="0" dirty="0"/>
              <a:t> </a:t>
            </a:r>
            <a:r>
              <a:rPr lang="fr-FR" baseline="0" dirty="0"/>
              <a:t>Stocker les données de manière à en préserver la confidentialité, l'intégrité et la disponibilité</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Accès, utilisation et réutilisation : </a:t>
            </a:r>
            <a:r>
              <a:rPr lang="fr-FR" dirty="0"/>
              <a:t>Fournir un accès permanent aux utilisateurs et aux systèmes de manière à préserver la confidentialité, l'intégrité et la disponibilité du contenu requis</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Transformer: </a:t>
            </a:r>
            <a:r>
              <a:rPr lang="fr-FR" dirty="0"/>
              <a:t>Créer de nouvelles données à partir de données existantes par le processus de transformation des données en nouveaux formats, sous-ensembles et vues</a:t>
            </a:r>
          </a:p>
          <a:p>
            <a:pPr marL="0" marR="0" indent="0" algn="l" defTabSz="914400" rtl="0" eaLnBrk="1" fontAlgn="auto" latinLnBrk="0" hangingPunct="1">
              <a:lnSpc>
                <a:spcPct val="100000"/>
              </a:lnSpc>
              <a:spcBef>
                <a:spcPts val="0"/>
              </a:spcBef>
              <a:spcAft>
                <a:spcPts val="0"/>
              </a:spcAft>
              <a:buClrTx/>
              <a:buSzTx/>
              <a:buFontTx/>
              <a:buNone/>
              <a:tabLst/>
              <a:defRPr/>
            </a:pPr>
            <a:r>
              <a:rPr lang="fr-FR" b="1" dirty="0"/>
              <a:t>Détruire : </a:t>
            </a:r>
            <a:r>
              <a:rPr lang="fr-FR" dirty="0"/>
              <a:t>détruire correctement toutes les données qui ne sont plus nécessaires à l'utilisation, à la réutilisation ou à la conservation sur la base de politiques de conservation ou d'ordonnances légales de mise en suspens</a:t>
            </a:r>
          </a:p>
        </p:txBody>
      </p:sp>
    </p:spTree>
    <p:extLst>
      <p:ext uri="{BB962C8B-B14F-4D97-AF65-F5344CB8AC3E}">
        <p14:creationId xmlns:p14="http://schemas.microsoft.com/office/powerpoint/2010/main" val="2489653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sz="1200" b="0" i="0" kern="1200" dirty="0">
                <a:solidFill>
                  <a:schemeClr val="tx1"/>
                </a:solidFill>
                <a:effectLst/>
                <a:latin typeface="+mn-lt"/>
                <a:ea typeface="+mn-ea"/>
                <a:cs typeface="+mn-cs"/>
              </a:rPr>
              <a:t>La </a:t>
            </a:r>
            <a:r>
              <a:rPr lang="fr-FR" sz="1200" b="1" i="0" kern="1200" dirty="0">
                <a:solidFill>
                  <a:schemeClr val="tx1"/>
                </a:solidFill>
                <a:effectLst/>
                <a:latin typeface="+mn-lt"/>
                <a:ea typeface="+mn-ea"/>
                <a:cs typeface="+mn-cs"/>
              </a:rPr>
              <a:t>sécurité des systèmes d’information</a:t>
            </a:r>
            <a:r>
              <a:rPr lang="fr-FR" sz="1200" b="0" i="0" kern="1200" dirty="0">
                <a:solidFill>
                  <a:schemeClr val="tx1"/>
                </a:solidFill>
                <a:effectLst/>
                <a:latin typeface="+mn-lt"/>
                <a:ea typeface="+mn-ea"/>
                <a:cs typeface="+mn-cs"/>
              </a:rPr>
              <a:t> (</a:t>
            </a:r>
            <a:r>
              <a:rPr lang="fr-FR" sz="1200" b="1" i="0" kern="1200" dirty="0">
                <a:solidFill>
                  <a:schemeClr val="tx1"/>
                </a:solidFill>
                <a:effectLst/>
                <a:latin typeface="+mn-lt"/>
                <a:ea typeface="+mn-ea"/>
                <a:cs typeface="+mn-cs"/>
              </a:rPr>
              <a:t>SSI</a:t>
            </a:r>
            <a:r>
              <a:rPr lang="fr-FR" sz="1200" b="0" i="0" kern="1200" dirty="0">
                <a:solidFill>
                  <a:schemeClr val="tx1"/>
                </a:solidFill>
                <a:effectLst/>
                <a:latin typeface="+mn-lt"/>
                <a:ea typeface="+mn-ea"/>
                <a:cs typeface="+mn-cs"/>
              </a:rPr>
              <a:t>) ou plus simplement </a:t>
            </a:r>
            <a:r>
              <a:rPr lang="fr-FR" sz="1200" b="1" i="0" kern="1200" dirty="0">
                <a:solidFill>
                  <a:schemeClr val="tx1"/>
                </a:solidFill>
                <a:effectLst/>
                <a:latin typeface="+mn-lt"/>
                <a:ea typeface="+mn-ea"/>
                <a:cs typeface="+mn-cs"/>
              </a:rPr>
              <a:t>sécurité informatique</a:t>
            </a:r>
            <a:r>
              <a:rPr lang="fr-FR" sz="1200" b="0" i="0" kern="1200" dirty="0">
                <a:solidFill>
                  <a:schemeClr val="tx1"/>
                </a:solidFill>
                <a:effectLst/>
                <a:latin typeface="+mn-lt"/>
                <a:ea typeface="+mn-ea"/>
                <a:cs typeface="+mn-cs"/>
              </a:rPr>
              <a:t>, est l’ensemble des moyens techniques, organisationnels, juridiques et humains nécessaires à la mise en place de moyens visant à empêcher l'utilisation non autorisée, le mauvais usage, la modification ou le détournement du </a:t>
            </a:r>
            <a:r>
              <a:rPr lang="fr-FR" sz="1200" b="0" i="0" u="none" strike="noStrike" kern="1200" dirty="0">
                <a:solidFill>
                  <a:schemeClr val="tx1"/>
                </a:solidFill>
                <a:effectLst/>
                <a:latin typeface="+mn-lt"/>
                <a:ea typeface="+mn-ea"/>
                <a:cs typeface="+mn-cs"/>
                <a:hlinkClick r:id="rId3" tooltip="Système d'information"/>
              </a:rPr>
              <a:t>système d'information</a:t>
            </a:r>
            <a:r>
              <a:rPr lang="fr-FR" sz="1200" b="0" i="0" kern="1200" dirty="0">
                <a:solidFill>
                  <a:schemeClr val="tx1"/>
                </a:solidFill>
                <a:effectLst/>
                <a:latin typeface="+mn-lt"/>
                <a:ea typeface="+mn-ea"/>
                <a:cs typeface="+mn-cs"/>
              </a:rPr>
              <a:t>. Assurer la sécurité du système d'information est une activité du </a:t>
            </a:r>
            <a:r>
              <a:rPr lang="fr-FR" sz="1200" b="0" i="0" u="none" strike="noStrike" kern="1200" dirty="0">
                <a:solidFill>
                  <a:schemeClr val="tx1"/>
                </a:solidFill>
                <a:effectLst/>
                <a:latin typeface="+mn-lt"/>
                <a:ea typeface="+mn-ea"/>
                <a:cs typeface="+mn-cs"/>
                <a:hlinkClick r:id="rId4" tooltip="Management du système d'information"/>
              </a:rPr>
              <a:t>management du système d'information</a:t>
            </a:r>
            <a:r>
              <a:rPr lang="fr-FR" sz="1200" b="0" i="0" kern="1200" dirty="0">
                <a:solidFill>
                  <a:schemeClr val="tx1"/>
                </a:solidFill>
                <a:effectLst/>
                <a:latin typeface="+mn-lt"/>
                <a:ea typeface="+mn-ea"/>
                <a:cs typeface="+mn-cs"/>
              </a:rPr>
              <a:t>.</a:t>
            </a:r>
            <a:endParaRPr lang="fr-FR" sz="1200" b="1" i="0" kern="1200" dirty="0">
              <a:solidFill>
                <a:schemeClr val="tx1"/>
              </a:solidFill>
              <a:effectLst/>
              <a:latin typeface="+mn-lt"/>
              <a:ea typeface="+mn-ea"/>
              <a:cs typeface="+mn-cs"/>
            </a:endParaRPr>
          </a:p>
          <a:p>
            <a:r>
              <a:rPr lang="fr-FR" sz="1200" b="1" i="0" kern="1200" dirty="0">
                <a:solidFill>
                  <a:schemeClr val="tx1"/>
                </a:solidFill>
                <a:effectLst/>
                <a:latin typeface="+mn-lt"/>
                <a:ea typeface="+mn-ea"/>
                <a:cs typeface="+mn-cs"/>
              </a:rPr>
              <a:t>Une Menace</a:t>
            </a:r>
            <a:r>
              <a:rPr lang="fr-FR" sz="1200" b="1"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est un danger qui existe dans l’environnement d’un système indépendamment de celui-ci : accident, erreur, malveillance passive si elle porte sur la confidentialité, malveillance active si elle modifie le contenu de l’information ou le comportement des systèmes de traitement.</a:t>
            </a:r>
          </a:p>
          <a:p>
            <a:r>
              <a:rPr lang="fr-FR" sz="1200" b="1" i="0" kern="1200" dirty="0">
                <a:solidFill>
                  <a:schemeClr val="tx1"/>
                </a:solidFill>
                <a:effectLst/>
                <a:latin typeface="+mn-lt"/>
                <a:ea typeface="+mn-ea"/>
                <a:cs typeface="+mn-cs"/>
              </a:rPr>
              <a:t>La Vulnérabilité</a:t>
            </a:r>
            <a:r>
              <a:rPr lang="fr-FR" sz="1200" b="1"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est une faiblesse du système qui le rend sensible à une menace :</a:t>
            </a:r>
          </a:p>
          <a:p>
            <a:r>
              <a:rPr lang="fr-FR" sz="1200" b="0" i="0" kern="1200" dirty="0">
                <a:solidFill>
                  <a:schemeClr val="tx1"/>
                </a:solidFill>
                <a:effectLst/>
                <a:latin typeface="+mn-lt"/>
                <a:ea typeface="+mn-ea"/>
                <a:cs typeface="+mn-cs"/>
              </a:rPr>
              <a:t>Bogues dans les logiciels</a:t>
            </a:r>
          </a:p>
          <a:p>
            <a:r>
              <a:rPr lang="fr-FR" sz="1200" b="0" i="0" kern="1200" dirty="0">
                <a:solidFill>
                  <a:schemeClr val="tx1"/>
                </a:solidFill>
                <a:effectLst/>
                <a:latin typeface="+mn-lt"/>
                <a:ea typeface="+mn-ea"/>
                <a:cs typeface="+mn-cs"/>
              </a:rPr>
              <a:t>Mauvaises configurations</a:t>
            </a:r>
          </a:p>
          <a:p>
            <a:r>
              <a:rPr lang="fr-FR" sz="1200" b="1" i="0" kern="1200" dirty="0">
                <a:solidFill>
                  <a:schemeClr val="tx1"/>
                </a:solidFill>
                <a:effectLst/>
                <a:latin typeface="+mn-lt"/>
                <a:ea typeface="+mn-ea"/>
                <a:cs typeface="+mn-cs"/>
              </a:rPr>
              <a:t>Le Risque</a:t>
            </a:r>
            <a:r>
              <a:rPr lang="fr-FR" sz="1200" b="1" i="0" kern="1200" baseline="0" dirty="0">
                <a:solidFill>
                  <a:schemeClr val="tx1"/>
                </a:solidFill>
                <a:effectLst/>
                <a:latin typeface="+mn-lt"/>
                <a:ea typeface="+mn-ea"/>
                <a:cs typeface="+mn-cs"/>
              </a:rPr>
              <a:t> </a:t>
            </a:r>
            <a:r>
              <a:rPr lang="fr-FR" sz="1200" b="0" i="0" kern="1200" dirty="0">
                <a:solidFill>
                  <a:schemeClr val="tx1"/>
                </a:solidFill>
                <a:effectLst/>
                <a:latin typeface="+mn-lt"/>
                <a:ea typeface="+mn-ea"/>
                <a:cs typeface="+mn-cs"/>
              </a:rPr>
              <a:t>est la probabilité qu’une menace particulière puisse exploiter une vulnérabilité donnée du système.</a:t>
            </a:r>
          </a:p>
          <a:p>
            <a:endParaRPr dirty="0"/>
          </a:p>
        </p:txBody>
      </p:sp>
    </p:spTree>
    <p:extLst>
      <p:ext uri="{BB962C8B-B14F-4D97-AF65-F5344CB8AC3E}">
        <p14:creationId xmlns:p14="http://schemas.microsoft.com/office/powerpoint/2010/main" val="227959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Selon une définition, l'information est un ou plusieurs éléments de données qui sont utilisés pour l'acte ou le fait d'informer, et je veux que vous gardiez cette définition à l'esprit au fur et à mesure que nous avançons dans le module. </a:t>
            </a:r>
            <a:endParaRPr dirty="0"/>
          </a:p>
        </p:txBody>
      </p:sp>
    </p:spTree>
    <p:extLst>
      <p:ext uri="{BB962C8B-B14F-4D97-AF65-F5344CB8AC3E}">
        <p14:creationId xmlns:p14="http://schemas.microsoft.com/office/powerpoint/2010/main" val="305138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Data </a:t>
            </a:r>
            <a:r>
              <a:rPr lang="fr-FR" sz="1200" b="0" i="0" kern="1200" dirty="0" err="1">
                <a:solidFill>
                  <a:schemeClr val="tx1"/>
                </a:solidFill>
                <a:effectLst/>
                <a:latin typeface="+mn-lt"/>
                <a:ea typeface="+mn-ea"/>
                <a:cs typeface="+mn-cs"/>
              </a:rPr>
              <a:t>Loss</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Prevention</a:t>
            </a:r>
            <a:r>
              <a:rPr lang="fr-FR" sz="1200" b="0" i="0" kern="1200" dirty="0">
                <a:solidFill>
                  <a:schemeClr val="tx1"/>
                </a:solidFill>
                <a:effectLst/>
                <a:latin typeface="+mn-lt"/>
                <a:ea typeface="+mn-ea"/>
                <a:cs typeface="+mn-cs"/>
              </a:rPr>
              <a:t> fait référence à un ensemble de techniques qui permettent d’identifier, de contrôler et de protéger l’information grâce à des analyses de contenu approfondies, que l’information soit stockée, en mouvement ou traitée</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25</a:t>
            </a:fld>
            <a:endParaRPr lang="fr-FR"/>
          </a:p>
        </p:txBody>
      </p:sp>
    </p:spTree>
    <p:extLst>
      <p:ext uri="{BB962C8B-B14F-4D97-AF65-F5344CB8AC3E}">
        <p14:creationId xmlns:p14="http://schemas.microsoft.com/office/powerpoint/2010/main" val="3730380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26</a:t>
            </a:fld>
            <a:endParaRPr lang="fr-FR"/>
          </a:p>
        </p:txBody>
      </p:sp>
    </p:spTree>
    <p:extLst>
      <p:ext uri="{BB962C8B-B14F-4D97-AF65-F5344CB8AC3E}">
        <p14:creationId xmlns:p14="http://schemas.microsoft.com/office/powerpoint/2010/main" val="1589185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28</a:t>
            </a:fld>
            <a:endParaRPr lang="fr-FR"/>
          </a:p>
        </p:txBody>
      </p:sp>
    </p:spTree>
    <p:extLst>
      <p:ext uri="{BB962C8B-B14F-4D97-AF65-F5344CB8AC3E}">
        <p14:creationId xmlns:p14="http://schemas.microsoft.com/office/powerpoint/2010/main" val="3741381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29</a:t>
            </a:fld>
            <a:endParaRPr lang="fr-FR"/>
          </a:p>
        </p:txBody>
      </p:sp>
    </p:spTree>
    <p:extLst>
      <p:ext uri="{BB962C8B-B14F-4D97-AF65-F5344CB8AC3E}">
        <p14:creationId xmlns:p14="http://schemas.microsoft.com/office/powerpoint/2010/main" val="136705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MA" b="0" i="0" dirty="0">
                <a:solidFill>
                  <a:srgbClr val="303030"/>
                </a:solidFill>
                <a:effectLst/>
                <a:latin typeface="Poppins" panose="020B0604020202020204" pitchFamily="34" charset="0"/>
              </a:rPr>
              <a:t>La gouvernance est une problématique centrale qui soulève de nombreuses interrogations pour une grande partie des entreprises. </a:t>
            </a:r>
          </a:p>
          <a:p>
            <a:r>
              <a:rPr lang="fr-MA" b="0" i="0" dirty="0">
                <a:solidFill>
                  <a:srgbClr val="303030"/>
                </a:solidFill>
                <a:effectLst/>
                <a:latin typeface="Poppins" pitchFamily="2" charset="77"/>
              </a:rPr>
              <a:t>Entre les risques de conformité et l’augmentation des coûts, avoir la main sur la gouvernance de l’information est essentiel.</a:t>
            </a:r>
            <a:endParaRPr lang="fr-FR" dirty="0"/>
          </a:p>
        </p:txBody>
      </p:sp>
      <p:sp>
        <p:nvSpPr>
          <p:cNvPr id="4" name="Espace réservé du numéro de diapositive 3"/>
          <p:cNvSpPr>
            <a:spLocks noGrp="1"/>
          </p:cNvSpPr>
          <p:nvPr>
            <p:ph type="sldNum" sz="quarter" idx="10"/>
          </p:nvPr>
        </p:nvSpPr>
        <p:spPr/>
        <p:txBody>
          <a:bodyPr/>
          <a:lstStyle/>
          <a:p>
            <a:fld id="{51B225EA-60CE-4620-B061-9EE4544F6AFB}" type="slidenum">
              <a:rPr lang="fr-FR" smtClean="0"/>
              <a:pPr/>
              <a:t>30</a:t>
            </a:fld>
            <a:endParaRPr lang="fr-FR" dirty="0"/>
          </a:p>
        </p:txBody>
      </p:sp>
    </p:spTree>
    <p:extLst>
      <p:ext uri="{BB962C8B-B14F-4D97-AF65-F5344CB8AC3E}">
        <p14:creationId xmlns:p14="http://schemas.microsoft.com/office/powerpoint/2010/main" val="339463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MA" sz="1800" dirty="0">
                <a:effectLst/>
                <a:latin typeface="Calibri" panose="020F0502020204030204" pitchFamily="34" charset="0"/>
                <a:ea typeface="Calibri" panose="020F0502020204030204" pitchFamily="34" charset="0"/>
                <a:cs typeface="Arial" panose="020B0604020202020204" pitchFamily="34" charset="0"/>
              </a:rPr>
              <a:t>Mais sans aucun doute, la plus intéressante de toutes les normes que j'ai rencontrées est, attendez de voir, une norme internationale sur la façon d'infuser le thé. Comme c'est rafraîchissant ! Pour être tout à fait transparent, cette norme a été définie non pas pour nous aider à faire du thé à la maison, mais pour spécifier comment le thé doit être infusé à l'intention des goûteurs de thé professionnels. </a:t>
            </a:r>
            <a:endParaRPr lang="fr-FR" dirty="0"/>
          </a:p>
        </p:txBody>
      </p:sp>
      <p:sp>
        <p:nvSpPr>
          <p:cNvPr id="4" name="Espace réservé du numéro de diapositive 3"/>
          <p:cNvSpPr>
            <a:spLocks noGrp="1"/>
          </p:cNvSpPr>
          <p:nvPr>
            <p:ph type="sldNum" sz="quarter" idx="10"/>
          </p:nvPr>
        </p:nvSpPr>
        <p:spPr/>
        <p:txBody>
          <a:bodyPr/>
          <a:lstStyle/>
          <a:p>
            <a:fld id="{51B225EA-60CE-4620-B061-9EE4544F6AFB}" type="slidenum">
              <a:rPr lang="fr-FR" smtClean="0"/>
              <a:pPr/>
              <a:t>32</a:t>
            </a:fld>
            <a:endParaRPr lang="fr-FR" dirty="0"/>
          </a:p>
        </p:txBody>
      </p:sp>
    </p:spTree>
    <p:extLst>
      <p:ext uri="{BB962C8B-B14F-4D97-AF65-F5344CB8AC3E}">
        <p14:creationId xmlns:p14="http://schemas.microsoft.com/office/powerpoint/2010/main" val="2093532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fontScale="85000" lnSpcReduction="10000"/>
          </a:bodyPr>
          <a:lstStyle/>
          <a:p>
            <a:r>
              <a:rPr lang="fr-MA" sz="1800" dirty="0">
                <a:effectLst/>
                <a:latin typeface="Calibri" panose="020F0502020204030204" pitchFamily="34" charset="0"/>
                <a:ea typeface="Calibri" panose="020F0502020204030204" pitchFamily="34" charset="0"/>
                <a:cs typeface="Arial" panose="020B0604020202020204" pitchFamily="34" charset="0"/>
              </a:rPr>
              <a:t>La gouvernance IT est un élément de la gouvernance d'entreprise, visant à améliorer la gestion globale de l'informatique et à tirer une meilleure valeur de l'investissement dans l'information et la technologie.</a:t>
            </a:r>
          </a:p>
          <a:p>
            <a:r>
              <a:rPr lang="fr-MA" sz="1800" dirty="0">
                <a:effectLst/>
                <a:latin typeface="Calibri" panose="020F0502020204030204" pitchFamily="34" charset="0"/>
                <a:ea typeface="Calibri" panose="020F0502020204030204" pitchFamily="34" charset="0"/>
                <a:cs typeface="Arial" panose="020B0604020202020204" pitchFamily="34" charset="0"/>
              </a:rPr>
              <a:t>Les cadres de gouvernance informatique permettent aux organisations de gérer efficacement leurs risques informatiques et de s'assurer que les activités associées à l'information et à la technologie sont alignées sur leurs objectifs commerciaux généraux. Parmi les cadres les plus populaires ou les plus largement utilisés, citons ITIL (Information </a:t>
            </a:r>
            <a:r>
              <a:rPr lang="fr-MA" sz="1800" dirty="0" err="1">
                <a:effectLst/>
                <a:latin typeface="Calibri" panose="020F0502020204030204" pitchFamily="34" charset="0"/>
                <a:ea typeface="Calibri" panose="020F0502020204030204" pitchFamily="34" charset="0"/>
                <a:cs typeface="Arial" panose="020B0604020202020204" pitchFamily="34" charset="0"/>
              </a:rPr>
              <a:t>Technology</a:t>
            </a:r>
            <a:r>
              <a:rPr lang="fr-MA" sz="1800" dirty="0">
                <a:effectLst/>
                <a:latin typeface="Calibri" panose="020F0502020204030204" pitchFamily="34" charset="0"/>
                <a:ea typeface="Calibri" panose="020F0502020204030204" pitchFamily="34" charset="0"/>
                <a:cs typeface="Arial" panose="020B0604020202020204" pitchFamily="34" charset="0"/>
              </a:rPr>
              <a:t> Infrastructure Library), COBIT (Control Objectives for Information and </a:t>
            </a:r>
            <a:r>
              <a:rPr lang="fr-MA" sz="1800" dirty="0" err="1">
                <a:effectLst/>
                <a:latin typeface="Calibri" panose="020F0502020204030204" pitchFamily="34" charset="0"/>
                <a:ea typeface="Calibri" panose="020F0502020204030204" pitchFamily="34" charset="0"/>
                <a:cs typeface="Arial" panose="020B0604020202020204" pitchFamily="34" charset="0"/>
              </a:rPr>
              <a:t>Related</a:t>
            </a:r>
            <a:r>
              <a:rPr lang="fr-MA" sz="1800" dirty="0">
                <a:effectLst/>
                <a:latin typeface="Calibri" panose="020F0502020204030204" pitchFamily="34" charset="0"/>
                <a:ea typeface="Calibri" panose="020F0502020204030204" pitchFamily="34" charset="0"/>
                <a:cs typeface="Arial" panose="020B0604020202020204" pitchFamily="34" charset="0"/>
              </a:rPr>
              <a:t> Technologies) et SIAM (Service </a:t>
            </a:r>
            <a:r>
              <a:rPr lang="fr-MA" sz="1800" dirty="0" err="1">
                <a:effectLst/>
                <a:latin typeface="Calibri" panose="020F0502020204030204" pitchFamily="34" charset="0"/>
                <a:ea typeface="Calibri" panose="020F0502020204030204" pitchFamily="34" charset="0"/>
                <a:cs typeface="Arial" panose="020B0604020202020204" pitchFamily="34" charset="0"/>
              </a:rPr>
              <a:t>Integration</a:t>
            </a:r>
            <a:r>
              <a:rPr lang="fr-MA" sz="1800" dirty="0">
                <a:effectLst/>
                <a:latin typeface="Calibri" panose="020F0502020204030204" pitchFamily="34" charset="0"/>
                <a:ea typeface="Calibri" panose="020F0502020204030204" pitchFamily="34" charset="0"/>
                <a:cs typeface="Arial" panose="020B0604020202020204" pitchFamily="34" charset="0"/>
              </a:rPr>
              <a:t> and Management), qui est une approche de la gestion de plusieurs fournisseurs de services et de leur intégration en vue de fournir une organisation informatique unique orientée vers l'entreprise.</a:t>
            </a:r>
            <a:endParaRPr lang="fr-MA" b="0" i="0" dirty="0">
              <a:solidFill>
                <a:srgbClr val="303030"/>
              </a:solidFill>
              <a:effectLst/>
              <a:latin typeface="Poppins" panose="020B0604020202020204" pitchFamily="34" charset="0"/>
            </a:endParaRPr>
          </a:p>
        </p:txBody>
      </p:sp>
      <p:sp>
        <p:nvSpPr>
          <p:cNvPr id="4" name="Espace réservé du numéro de diapositive 3"/>
          <p:cNvSpPr>
            <a:spLocks noGrp="1"/>
          </p:cNvSpPr>
          <p:nvPr>
            <p:ph type="sldNum" sz="quarter" idx="10"/>
          </p:nvPr>
        </p:nvSpPr>
        <p:spPr/>
        <p:txBody>
          <a:bodyPr/>
          <a:lstStyle/>
          <a:p>
            <a:fld id="{51B225EA-60CE-4620-B061-9EE4544F6AFB}" type="slidenum">
              <a:rPr lang="fr-FR" smtClean="0"/>
              <a:pPr/>
              <a:t>33</a:t>
            </a:fld>
            <a:endParaRPr lang="fr-FR" dirty="0"/>
          </a:p>
        </p:txBody>
      </p:sp>
    </p:spTree>
    <p:extLst>
      <p:ext uri="{BB962C8B-B14F-4D97-AF65-F5344CB8AC3E}">
        <p14:creationId xmlns:p14="http://schemas.microsoft.com/office/powerpoint/2010/main" val="677357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Face à ces différents</a:t>
            </a:r>
            <a:r>
              <a:rPr lang="fr-FR" sz="1200" b="0" i="0" kern="1200" baseline="0" dirty="0">
                <a:solidFill>
                  <a:schemeClr val="tx1"/>
                </a:solidFill>
                <a:effectLst/>
                <a:latin typeface="+mn-lt"/>
                <a:ea typeface="+mn-ea"/>
                <a:cs typeface="+mn-cs"/>
              </a:rPr>
              <a:t> enjeux les organismes ont besoin des feuilles de routes et des guides SI pour pouvoir établir ses stratégies et répondre aux attentes et les exigences métiers et créer la valeur ajoutée. </a:t>
            </a:r>
            <a:r>
              <a:rPr lang="fr-FR" sz="1200" b="0" i="0" kern="1200" dirty="0">
                <a:solidFill>
                  <a:schemeClr val="tx1"/>
                </a:solidFill>
                <a:effectLst/>
                <a:latin typeface="+mn-lt"/>
                <a:ea typeface="+mn-ea"/>
                <a:cs typeface="+mn-cs"/>
              </a:rPr>
              <a:t>Dans le domaine des </a:t>
            </a:r>
            <a:r>
              <a:rPr lang="fr-FR" sz="1200" b="0" i="0" u="none" strike="noStrike" kern="1200" dirty="0">
                <a:solidFill>
                  <a:schemeClr val="tx1"/>
                </a:solidFill>
                <a:effectLst/>
                <a:latin typeface="+mn-lt"/>
                <a:ea typeface="+mn-ea"/>
                <a:cs typeface="+mn-cs"/>
                <a:hlinkClick r:id="rId3" tooltip="Système d'information"/>
              </a:rPr>
              <a:t>systèmes d'information</a:t>
            </a:r>
            <a:r>
              <a:rPr lang="fr-FR" sz="1200" b="0" i="0" kern="1200" dirty="0">
                <a:solidFill>
                  <a:schemeClr val="tx1"/>
                </a:solidFill>
                <a:effectLst/>
                <a:latin typeface="+mn-lt"/>
                <a:ea typeface="+mn-ea"/>
                <a:cs typeface="+mn-cs"/>
              </a:rPr>
              <a:t>, le terme de </a:t>
            </a:r>
            <a:r>
              <a:rPr lang="fr-FR" sz="1200" b="1" i="0" kern="1200" dirty="0">
                <a:solidFill>
                  <a:schemeClr val="tx1"/>
                </a:solidFill>
                <a:effectLst/>
                <a:latin typeface="+mn-lt"/>
                <a:ea typeface="+mn-ea"/>
                <a:cs typeface="+mn-cs"/>
              </a:rPr>
              <a:t>référentiel</a:t>
            </a:r>
            <a:r>
              <a:rPr lang="fr-FR" sz="1200" b="0" i="0" kern="1200" dirty="0">
                <a:solidFill>
                  <a:schemeClr val="tx1"/>
                </a:solidFill>
                <a:effectLst/>
                <a:latin typeface="+mn-lt"/>
                <a:ea typeface="+mn-ea"/>
                <a:cs typeface="+mn-cs"/>
              </a:rPr>
              <a:t> est employé pour désigner un ensemble structuré de </a:t>
            </a:r>
            <a:r>
              <a:rPr lang="fr-FR" sz="1200" b="0" i="0" u="none" strike="noStrike" kern="1200" dirty="0">
                <a:solidFill>
                  <a:schemeClr val="tx1"/>
                </a:solidFill>
                <a:effectLst/>
                <a:latin typeface="+mn-lt"/>
                <a:ea typeface="+mn-ea"/>
                <a:cs typeface="+mn-cs"/>
                <a:hlinkClick r:id="rId4" tooltip="Recommandation"/>
              </a:rPr>
              <a:t>recommandations</a:t>
            </a:r>
            <a:r>
              <a:rPr lang="fr-FR" sz="1200" b="0" i="0" kern="1200" dirty="0">
                <a:solidFill>
                  <a:schemeClr val="tx1"/>
                </a:solidFill>
                <a:effectLst/>
                <a:latin typeface="+mn-lt"/>
                <a:ea typeface="+mn-ea"/>
                <a:cs typeface="+mn-cs"/>
              </a:rPr>
              <a:t> ou de </a:t>
            </a:r>
            <a:r>
              <a:rPr lang="fr-FR" sz="1200" b="0" i="0" u="none" strike="noStrike" kern="1200" dirty="0">
                <a:solidFill>
                  <a:schemeClr val="tx1"/>
                </a:solidFill>
                <a:effectLst/>
                <a:latin typeface="+mn-lt"/>
                <a:ea typeface="+mn-ea"/>
                <a:cs typeface="+mn-cs"/>
                <a:hlinkClick r:id="rId5" tooltip="Bonne pratique"/>
              </a:rPr>
              <a:t>bonnes pratiques</a:t>
            </a:r>
            <a:r>
              <a:rPr lang="fr-FR" sz="1200" b="0" i="0" kern="1200" dirty="0">
                <a:solidFill>
                  <a:schemeClr val="tx1"/>
                </a:solidFill>
                <a:effectLst/>
                <a:latin typeface="+mn-lt"/>
                <a:ea typeface="+mn-ea"/>
                <a:cs typeface="+mn-cs"/>
              </a:rPr>
              <a:t> utilisées pour le </a:t>
            </a:r>
            <a:r>
              <a:rPr lang="fr-FR" sz="1200" b="0" i="0" u="none" strike="noStrike" kern="1200" dirty="0">
                <a:solidFill>
                  <a:schemeClr val="tx1"/>
                </a:solidFill>
                <a:effectLst/>
                <a:latin typeface="+mn-lt"/>
                <a:ea typeface="+mn-ea"/>
                <a:cs typeface="+mn-cs"/>
                <a:hlinkClick r:id="rId6" tooltip="Management du système d'information"/>
              </a:rPr>
              <a:t>management du système d'information</a:t>
            </a:r>
            <a:r>
              <a:rPr lang="fr-FR" sz="1200" b="0" i="0" kern="1200" dirty="0">
                <a:solidFill>
                  <a:schemeClr val="tx1"/>
                </a:solidFill>
                <a:effectLst/>
                <a:latin typeface="+mn-lt"/>
                <a:ea typeface="+mn-ea"/>
                <a:cs typeface="+mn-cs"/>
              </a:rPr>
              <a:t>, et constituant un cadre commun aux </a:t>
            </a:r>
            <a:r>
              <a:rPr lang="fr-FR" sz="1200" b="0" i="0" u="none" strike="noStrike" kern="1200" dirty="0">
                <a:solidFill>
                  <a:schemeClr val="tx1"/>
                </a:solidFill>
                <a:effectLst/>
                <a:latin typeface="+mn-lt"/>
                <a:ea typeface="+mn-ea"/>
                <a:cs typeface="+mn-cs"/>
                <a:hlinkClick r:id="rId7" tooltip="Directeur des systèmes d'information"/>
              </a:rPr>
              <a:t>directions des systèmes d'information</a:t>
            </a:r>
            <a:r>
              <a:rPr lang="fr-FR" sz="1200" b="0" i="0" kern="1200" dirty="0">
                <a:solidFill>
                  <a:schemeClr val="tx1"/>
                </a:solidFill>
                <a:effectLst/>
                <a:latin typeface="+mn-lt"/>
                <a:ea typeface="+mn-ea"/>
                <a:cs typeface="+mn-cs"/>
              </a:rPr>
              <a:t> (DSI)</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34</a:t>
            </a:fld>
            <a:endParaRPr lang="fr-FR"/>
          </a:p>
        </p:txBody>
      </p:sp>
    </p:spTree>
    <p:extLst>
      <p:ext uri="{BB962C8B-B14F-4D97-AF65-F5344CB8AC3E}">
        <p14:creationId xmlns:p14="http://schemas.microsoft.com/office/powerpoint/2010/main" val="1554122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Face à ces différents</a:t>
            </a:r>
            <a:r>
              <a:rPr lang="fr-FR" sz="1200" b="0" i="0" kern="1200" baseline="0" dirty="0">
                <a:solidFill>
                  <a:schemeClr val="tx1"/>
                </a:solidFill>
                <a:effectLst/>
                <a:latin typeface="+mn-lt"/>
                <a:ea typeface="+mn-ea"/>
                <a:cs typeface="+mn-cs"/>
              </a:rPr>
              <a:t> enjeux les organismes ont besoin des feuilles de routes et des guides SI pour pouvoir établir ses stratégies et répondre aux attentes et les exigences métiers et créer la valeur ajoutée. </a:t>
            </a:r>
            <a:r>
              <a:rPr lang="fr-FR" sz="1200" b="0" i="0" kern="1200" dirty="0">
                <a:solidFill>
                  <a:schemeClr val="tx1"/>
                </a:solidFill>
                <a:effectLst/>
                <a:latin typeface="+mn-lt"/>
                <a:ea typeface="+mn-ea"/>
                <a:cs typeface="+mn-cs"/>
              </a:rPr>
              <a:t>Dans le domaine des </a:t>
            </a:r>
            <a:r>
              <a:rPr lang="fr-FR" sz="1200" b="0" i="0" u="none" strike="noStrike" kern="1200" dirty="0">
                <a:solidFill>
                  <a:schemeClr val="tx1"/>
                </a:solidFill>
                <a:effectLst/>
                <a:latin typeface="+mn-lt"/>
                <a:ea typeface="+mn-ea"/>
                <a:cs typeface="+mn-cs"/>
                <a:hlinkClick r:id="rId3" tooltip="Système d'information"/>
              </a:rPr>
              <a:t>systèmes d'information</a:t>
            </a:r>
            <a:r>
              <a:rPr lang="fr-FR" sz="1200" b="0" i="0" kern="1200" dirty="0">
                <a:solidFill>
                  <a:schemeClr val="tx1"/>
                </a:solidFill>
                <a:effectLst/>
                <a:latin typeface="+mn-lt"/>
                <a:ea typeface="+mn-ea"/>
                <a:cs typeface="+mn-cs"/>
              </a:rPr>
              <a:t>, le terme de </a:t>
            </a:r>
            <a:r>
              <a:rPr lang="fr-FR" sz="1200" b="1" i="0" kern="1200" dirty="0">
                <a:solidFill>
                  <a:schemeClr val="tx1"/>
                </a:solidFill>
                <a:effectLst/>
                <a:latin typeface="+mn-lt"/>
                <a:ea typeface="+mn-ea"/>
                <a:cs typeface="+mn-cs"/>
              </a:rPr>
              <a:t>référentiel</a:t>
            </a:r>
            <a:r>
              <a:rPr lang="fr-FR" sz="1200" b="0" i="0" kern="1200" dirty="0">
                <a:solidFill>
                  <a:schemeClr val="tx1"/>
                </a:solidFill>
                <a:effectLst/>
                <a:latin typeface="+mn-lt"/>
                <a:ea typeface="+mn-ea"/>
                <a:cs typeface="+mn-cs"/>
              </a:rPr>
              <a:t> est employé pour désigner un ensemble structuré de </a:t>
            </a:r>
            <a:r>
              <a:rPr lang="fr-FR" sz="1200" b="0" i="0" u="none" strike="noStrike" kern="1200" dirty="0">
                <a:solidFill>
                  <a:schemeClr val="tx1"/>
                </a:solidFill>
                <a:effectLst/>
                <a:latin typeface="+mn-lt"/>
                <a:ea typeface="+mn-ea"/>
                <a:cs typeface="+mn-cs"/>
                <a:hlinkClick r:id="rId4" tooltip="Recommandation"/>
              </a:rPr>
              <a:t>recommandations</a:t>
            </a:r>
            <a:r>
              <a:rPr lang="fr-FR" sz="1200" b="0" i="0" kern="1200" dirty="0">
                <a:solidFill>
                  <a:schemeClr val="tx1"/>
                </a:solidFill>
                <a:effectLst/>
                <a:latin typeface="+mn-lt"/>
                <a:ea typeface="+mn-ea"/>
                <a:cs typeface="+mn-cs"/>
              </a:rPr>
              <a:t> ou de </a:t>
            </a:r>
            <a:r>
              <a:rPr lang="fr-FR" sz="1200" b="0" i="0" u="none" strike="noStrike" kern="1200" dirty="0">
                <a:solidFill>
                  <a:schemeClr val="tx1"/>
                </a:solidFill>
                <a:effectLst/>
                <a:latin typeface="+mn-lt"/>
                <a:ea typeface="+mn-ea"/>
                <a:cs typeface="+mn-cs"/>
                <a:hlinkClick r:id="rId5" tooltip="Bonne pratique"/>
              </a:rPr>
              <a:t>bonnes pratiques</a:t>
            </a:r>
            <a:r>
              <a:rPr lang="fr-FR" sz="1200" b="0" i="0" kern="1200" dirty="0">
                <a:solidFill>
                  <a:schemeClr val="tx1"/>
                </a:solidFill>
                <a:effectLst/>
                <a:latin typeface="+mn-lt"/>
                <a:ea typeface="+mn-ea"/>
                <a:cs typeface="+mn-cs"/>
              </a:rPr>
              <a:t> utilisées pour le </a:t>
            </a:r>
            <a:r>
              <a:rPr lang="fr-FR" sz="1200" b="0" i="0" u="none" strike="noStrike" kern="1200" dirty="0">
                <a:solidFill>
                  <a:schemeClr val="tx1"/>
                </a:solidFill>
                <a:effectLst/>
                <a:latin typeface="+mn-lt"/>
                <a:ea typeface="+mn-ea"/>
                <a:cs typeface="+mn-cs"/>
                <a:hlinkClick r:id="rId6" tooltip="Management du système d'information"/>
              </a:rPr>
              <a:t>management du système d'information</a:t>
            </a:r>
            <a:r>
              <a:rPr lang="fr-FR" sz="1200" b="0" i="0" kern="1200" dirty="0">
                <a:solidFill>
                  <a:schemeClr val="tx1"/>
                </a:solidFill>
                <a:effectLst/>
                <a:latin typeface="+mn-lt"/>
                <a:ea typeface="+mn-ea"/>
                <a:cs typeface="+mn-cs"/>
              </a:rPr>
              <a:t>, et constituant un cadre commun aux </a:t>
            </a:r>
            <a:r>
              <a:rPr lang="fr-FR" sz="1200" b="0" i="0" u="none" strike="noStrike" kern="1200" dirty="0">
                <a:solidFill>
                  <a:schemeClr val="tx1"/>
                </a:solidFill>
                <a:effectLst/>
                <a:latin typeface="+mn-lt"/>
                <a:ea typeface="+mn-ea"/>
                <a:cs typeface="+mn-cs"/>
                <a:hlinkClick r:id="rId7" tooltip="Directeur des systèmes d'information"/>
              </a:rPr>
              <a:t>directions des systèmes d'information</a:t>
            </a:r>
            <a:r>
              <a:rPr lang="fr-FR" sz="1200" b="0" i="0" kern="1200" dirty="0">
                <a:solidFill>
                  <a:schemeClr val="tx1"/>
                </a:solidFill>
                <a:effectLst/>
                <a:latin typeface="+mn-lt"/>
                <a:ea typeface="+mn-ea"/>
                <a:cs typeface="+mn-cs"/>
              </a:rPr>
              <a:t> (DSI)</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35</a:t>
            </a:fld>
            <a:endParaRPr lang="fr-FR"/>
          </a:p>
        </p:txBody>
      </p:sp>
    </p:spTree>
    <p:extLst>
      <p:ext uri="{BB962C8B-B14F-4D97-AF65-F5344CB8AC3E}">
        <p14:creationId xmlns:p14="http://schemas.microsoft.com/office/powerpoint/2010/main" val="2471612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92500" lnSpcReduction="20000"/>
          </a:bodyPr>
          <a:lstStyle/>
          <a:p>
            <a:r>
              <a:rPr lang="fr-FR" dirty="0"/>
              <a:t>Aujourd'hui, les atteintes à la sécurité des données sont si nombreuses et la cybercriminalité est à l'ordre du jour de la plupart des conseils d'administration des entreprises qu'il est probable qu'on vous ait déjà demandé quelle était la qualité de la sécurité de l'information, des contrôles et des processus de votre organisation. Dans ce cours, vous apprendrez comment utiliser la norme ISO27001 pour vous aider à répondre à cette question en toute confiance. Dans ce module, nous allons nous concentrer sur les raisons pour lesquelles la norme ISO est si importante. Nous examinerons quelles entreprises sont certifiées selon cette norme, et nombre des grands fournisseurs de services technologiques sont désormais certifiés ISO27001. Nous comparerons cette norme ISO avec d'autres normes que vous pourriez rencontrer. Il existe aujourd'hui un grand nombre de normes différentes sur le marché. Nous les démystifierons et vous expliquerons quand vous pouvez utiliser des normes différentes pour répondre au mieux aux besoins de votre organisation. Il peut y avoir de nombreux facteurs différents pour commencer votre parcours ISO27001, et nous allons en explorer quelques-uns. Je sais qu'à mes débuts, le besoin était motivé par l'exigence de respecter les normes de sécurité définies par les clients. Ces grandes organisations financières ne sont pas venues vous dire qu'il fallait être certifié ISO27001, mais elles se sont contentées de faire des comparaisons avec les contrôles ISO27001. Si vous devez être évalué par rapport aux contrôles ISO, autant être certifié et avoir confiance dans votre propre processus. Si vous vendez une technologie ou un produit à de grandes entreprises, il est toujours préférable d'être conforme ou certifié à la norme ISO. Nous passerons ensuite à un travail pratique, et je vous montrerai comment faire des recherches sur certains des grands fournisseurs de technologie pour savoir s'ils sont certifiés, et aussi comment lire leur certificat, ce qui est vraiment important. Car ce n'est pas parce qu'une entreprise est certifiée que le service spécifique que vous achetez chez elle est couvert par cette certification.</a:t>
            </a:r>
            <a:endParaRPr lang="en-US"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37</a:t>
            </a:fld>
            <a:endParaRPr lang="fr-FR"/>
          </a:p>
        </p:txBody>
      </p:sp>
    </p:spTree>
    <p:extLst>
      <p:ext uri="{BB962C8B-B14F-4D97-AF65-F5344CB8AC3E}">
        <p14:creationId xmlns:p14="http://schemas.microsoft.com/office/powerpoint/2010/main" val="388693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Pour que la communication ait une quelconque valeur, deux choses doivent se produire. Tout d'abord, l'information doit être communiquée, puis, ce qui est tout aussi important, elle doit être reçue, et c'est alors et seulement alors qu'une véritable communication peut avoir lieu et que l'information partagée peut avoir une quelconque valeur. Il peut s'agir de deux personnes communiquant entre elles, ou d'une personne interagissant avec un système informatique, ou de deux systèmes informatiques, ou même de plus de deux systèmes informatiques travaillant ensemble et échangeant des informations, mais il faut néanmoins qu'une communication soit envoyée et reçue pour que ces informations soient utilisées aux fins prévues et aient réellement une valeur. </a:t>
            </a:r>
            <a:endParaRPr dirty="0"/>
          </a:p>
        </p:txBody>
      </p:sp>
    </p:spTree>
    <p:extLst>
      <p:ext uri="{BB962C8B-B14F-4D97-AF65-F5344CB8AC3E}">
        <p14:creationId xmlns:p14="http://schemas.microsoft.com/office/powerpoint/2010/main" val="2615753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38</a:t>
            </a:fld>
            <a:endParaRPr lang="fr-FR"/>
          </a:p>
        </p:txBody>
      </p:sp>
    </p:spTree>
    <p:extLst>
      <p:ext uri="{BB962C8B-B14F-4D97-AF65-F5344CB8AC3E}">
        <p14:creationId xmlns:p14="http://schemas.microsoft.com/office/powerpoint/2010/main" val="1629516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39</a:t>
            </a:fld>
            <a:endParaRPr lang="fr-FR"/>
          </a:p>
        </p:txBody>
      </p:sp>
    </p:spTree>
    <p:extLst>
      <p:ext uri="{BB962C8B-B14F-4D97-AF65-F5344CB8AC3E}">
        <p14:creationId xmlns:p14="http://schemas.microsoft.com/office/powerpoint/2010/main" val="1855907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a:t>Commençant</a:t>
            </a:r>
            <a:r>
              <a:rPr lang="fr-FR" baseline="0" dirty="0"/>
              <a:t> par savoir l’objectif de l’ISO 27001. Ici j’ai cette citation de ISO 27001 standard Section 0.1. Comprenons donc l'objectif de la norme ISO27001 sur la sécurité de l'information. J'ai ici une citation de la version 2013 de la norme. Il est important de savoir que la version 2013 est la dernière version de la norme et la seule contre laquelle vous pouvez être certifié. La version précédente n'est plus valable et a été remplacée. Nous pouvons voir ici que l'objectif de la norme est de préserver la confidentialité, l'intégrité et la disponibilité des informations en appliquant un processus de gestion des risques. Maintenant, je sais ce que vous allez dire. Quel est le rapport avec l'informatique ? De nombreux professionnels de l'informatique sont perplexes lorsqu'ils voient pour la première fois le document de la norme lui-même. Il est important de comprendre que la norme ISO27001 n'est pas une norme informatique spécifique, mais plutôt une norme de sécurité de l'information. Il est donc vrai qu'elle parle de protéger des choses comme les documents imprimés et d'autres aspects non informatiques. Mais soyons honnêtes, la plupart des informations sont aujourd'hui stockées dans des systèmes informatiques, donc essayer de mettre en œuvre la norme sans l'apport des TI est un gros inconvénient. En fait, la plupart des mises en œuvre dont j'ai eu connaissance ont toujours impliqué le département informatique, et c'est généralement le département informatique qui est chargé d'obtenir la certification. </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40</a:t>
            </a:fld>
            <a:endParaRPr lang="fr-FR"/>
          </a:p>
        </p:txBody>
      </p:sp>
    </p:spTree>
    <p:extLst>
      <p:ext uri="{BB962C8B-B14F-4D97-AF65-F5344CB8AC3E}">
        <p14:creationId xmlns:p14="http://schemas.microsoft.com/office/powerpoint/2010/main" val="3307852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a:t>Commençant</a:t>
            </a:r>
            <a:r>
              <a:rPr lang="fr-FR" baseline="0" dirty="0"/>
              <a:t> par savoir l’objectif de l’ISO 27001. Ici j’ai cette citation de ISO 27001 standard Section 0.1. Comprenons donc l'objectif de la norme ISO27001 sur la sécurité de l'information. J'ai ici une citation de la version 2013 de la norme. Il est important de savoir que la version 2013 est la dernière version de la norme et la seule contre laquelle vous pouvez être certifié. La version précédente n'est plus valable et a été remplacée. Nous pouvons voir ici que l'objectif de la norme est de préserver la confidentialité, l'intégrité et la disponibilité des informations en appliquant un processus de gestion des risques. Maintenant, je sais ce que vous allez dire. Quel est le rapport avec l'informatique ? De nombreux professionnels de l'informatique sont perplexes lorsqu'ils voient pour la première fois le document de la norme lui-même. Il est important de comprendre que la norme ISO27001 n'est pas une norme informatique spécifique, mais plutôt une norme de sécurité de l'information. Il est donc vrai qu'elle parle de protéger des choses comme les documents imprimés et d'autres aspects non informatiques. Mais soyons honnêtes, la plupart des informations sont aujourd'hui stockées dans des systèmes informatiques, donc essayer de mettre en œuvre la norme sans l'apport des TI est un gros inconvénient. En fait, la plupart des mises en œuvre dont j'ai eu connaissance ont toujours impliqué le département informatique, et c'est généralement le département informatique qui est chargé d'obtenir la certification. </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41</a:t>
            </a:fld>
            <a:endParaRPr lang="fr-FR"/>
          </a:p>
        </p:txBody>
      </p:sp>
    </p:spTree>
    <p:extLst>
      <p:ext uri="{BB962C8B-B14F-4D97-AF65-F5344CB8AC3E}">
        <p14:creationId xmlns:p14="http://schemas.microsoft.com/office/powerpoint/2010/main" val="3687340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normAutofit/>
          </a:bodyPr>
          <a:lstStyle/>
          <a:p>
            <a:r>
              <a:rPr lang="fr-FR" dirty="0"/>
              <a:t>Commençant</a:t>
            </a:r>
            <a:r>
              <a:rPr lang="fr-FR" baseline="0" dirty="0"/>
              <a:t> par savoir l’objectif de l’ISO 27001. Ici j’ai cette citation de ISO 27001 standard Section 0.1. Comprenons donc l'objectif de la norme ISO27001 sur la sécurité de l'information. J'ai ici une citation de la version 2013 de la norme. Il est important de savoir que la version 2013 est la dernière version de la norme et la seule contre laquelle vous pouvez être certifié. La version précédente n'est plus valable et a été remplacée. Nous pouvons voir ici que l'objectif de la norme est de préserver la confidentialité, l'intégrité et la disponibilité des informations en appliquant un processus de gestion des risques. Maintenant, je sais ce que vous allez dire. Quel est le rapport avec l'informatique ? De nombreux professionnels de l'informatique sont perplexes lorsqu'ils voient pour la première fois le document de la norme lui-même. Il est important de comprendre que la norme ISO27001 n'est pas une norme informatique spécifique, mais plutôt une norme de sécurité de l'information. Il est donc vrai qu'elle parle de protéger des choses comme les documents imprimés et d'autres aspects non informatiques. Mais soyons honnêtes, la plupart des informations sont aujourd'hui stockées dans des systèmes informatiques, donc essayer de mettre en œuvre la norme sans l'apport des TI est un gros inconvénient. En fait, la plupart des mises en œuvre dont j'ai eu connaissance ont toujours impliqué le département informatique, et c'est généralement le département informatique qui est chargé d'obtenir la certification. </a:t>
            </a:r>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42</a:t>
            </a:fld>
            <a:endParaRPr lang="fr-FR"/>
          </a:p>
        </p:txBody>
      </p:sp>
    </p:spTree>
    <p:extLst>
      <p:ext uri="{BB962C8B-B14F-4D97-AF65-F5344CB8AC3E}">
        <p14:creationId xmlns:p14="http://schemas.microsoft.com/office/powerpoint/2010/main" val="115248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lvl="0" indent="-171450" rtl="0">
              <a:buFont typeface="Wingdings" panose="05000000000000000000" pitchFamily="2" charset="2"/>
              <a:buChar char="§"/>
            </a:pPr>
            <a:r>
              <a:rPr lang="fr-FR" sz="1200" kern="1200" dirty="0">
                <a:solidFill>
                  <a:schemeClr val="tx1"/>
                </a:solidFill>
                <a:effectLst/>
                <a:latin typeface="+mn-lt"/>
                <a:ea typeface="+mn-ea"/>
                <a:cs typeface="+mn-cs"/>
              </a:rPr>
              <a:t>ISO/IEC 27000 présente le vocabulaire et les définitions du domaine de la sécurité, applicables à chacune des normes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ISO/IEC 27001 décrit la politique de gestion de la sécurité des systèmes d'information au sein d'une entreprise qui sert de référence pour la certification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ISO/IEC 27002 est le guide des bonnes pratiques pour la sécurité du SI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ISO/CEI 27003 se veut un guide de mise en œuvre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ISO/IEC 27004 sera une nouvelle norme pour les indicateurs de pilotage et les mesures dans le domaine de la sécurité informatique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ISO/IEC 27005 sera une nouvelle norme sur la gestion des risques pour la sécurité des systèmes d'information ;</a:t>
            </a:r>
          </a:p>
          <a:p>
            <a:pPr marL="171450" lvl="0" indent="-171450">
              <a:buFont typeface="Wingdings" panose="05000000000000000000" pitchFamily="2" charset="2"/>
              <a:buChar char="§"/>
            </a:pPr>
            <a:r>
              <a:rPr lang="fr-FR" sz="1200" kern="1200" dirty="0">
                <a:solidFill>
                  <a:schemeClr val="tx1"/>
                </a:solidFill>
                <a:effectLst/>
                <a:latin typeface="+mn-lt"/>
                <a:ea typeface="+mn-ea"/>
                <a:cs typeface="+mn-cs"/>
              </a:rPr>
              <a:t>ISO/IEC 27006 résume les exigences applicables aux auditeurs externes dans leur mission de certification ISO 27001</a:t>
            </a:r>
          </a:p>
          <a:p>
            <a:endParaRPr lang="fr-FR" dirty="0"/>
          </a:p>
        </p:txBody>
      </p:sp>
      <p:sp>
        <p:nvSpPr>
          <p:cNvPr id="4" name="Espace réservé du numéro de diapositive 3"/>
          <p:cNvSpPr>
            <a:spLocks noGrp="1"/>
          </p:cNvSpPr>
          <p:nvPr>
            <p:ph type="sldNum" sz="quarter" idx="10"/>
          </p:nvPr>
        </p:nvSpPr>
        <p:spPr/>
        <p:txBody>
          <a:bodyPr/>
          <a:lstStyle/>
          <a:p>
            <a:fld id="{0F73E0A2-0F5F-4722-B31A-E21B831FBEA0}" type="slidenum">
              <a:rPr lang="fr-FR" smtClean="0"/>
              <a:pPr/>
              <a:t>43</a:t>
            </a:fld>
            <a:endParaRPr lang="fr-FR"/>
          </a:p>
        </p:txBody>
      </p:sp>
    </p:spTree>
    <p:extLst>
      <p:ext uri="{BB962C8B-B14F-4D97-AF65-F5344CB8AC3E}">
        <p14:creationId xmlns:p14="http://schemas.microsoft.com/office/powerpoint/2010/main" val="698831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La liste des contrôles, et il y en a 114 dans la norme 2013, est largement axée sur les contrôles techniques, donc il y a beaucoup de travail technique à faire pour obtenir la certification. Prenons quelques minutes pour parler de la norme et répondre à la question suivante : qu'est-ce que la norme ISO/IEC 27001 ? Avant tout, ISO27001 est une spécification documentée qui décrit ce qu'il faut faire de mieux pour la sécurité de l'information. La spécification se concentre sur deux parties. La première partie identifie les processus de gestion à mettre en œuvre, tels que la gestion des risques, les ordres internes et les revues de direction. </a:t>
            </a:r>
            <a:endParaRPr lang="fr-FR" dirty="0"/>
          </a:p>
          <a:p>
            <a:endParaRPr lang="fr-FR" dirty="0"/>
          </a:p>
          <a:p>
            <a:r>
              <a:rPr lang="fr-FR" dirty="0"/>
              <a:t>La deuxième partie se concentre sur ce avec quoi la plupart des _____ seront très à l'aise. La liste des contrôles techniques, des contrôles tels que la gestion des mots de passe ou les contrôles cryptographiques, sont traités dans cette section. Nous avons donc une spécification documentée sur les contrôles qui devraient être mis en œuvre. Vous devez donc vous demander qui décide de ces contrôles, et pourquoi ils sont généralement acceptés comme meilleure pratique ? La réponse est que la norme, y compris les contrôles, a été adoptée par l'Organisation internationale de normalisation, ou ISO, et la Commission électrotechnique internationale, ou CEI. Cela semble compliqué, alors décomposons un peu. L'ISO est une organisation basée en Suisse qui définit et encourage l'utilisation des normes internationales. C'est important car cela permet l'acceptation internationale des normes qu'elle publie. La CEI est l'organisation sœur de l'ISO, mais elle se concentre uniquement sur les normes technologiques. L'ISO et la CEI travaillent ensemble pour former des normes informatiques, notamment la norme ISO/CEI 27001. La norme se concentre sur la définition d'un système de gestion pour la sécurité de l'information et la gestion des risques. Il s'agit d'une norme assez large, qui définit en fait un ensemble de pratiques et de contrôles à mettre en œuvre pour la sécurité de l'information. L'un des principaux avantages est que vous pouvez obtenir une certification indépendante selon la norme, ce qui donne à vos clients et aux parties prenantes l'assurance de vos processus. </a:t>
            </a:r>
          </a:p>
        </p:txBody>
      </p:sp>
    </p:spTree>
    <p:extLst>
      <p:ext uri="{BB962C8B-B14F-4D97-AF65-F5344CB8AC3E}">
        <p14:creationId xmlns:p14="http://schemas.microsoft.com/office/powerpoint/2010/main" val="238336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Une chose qui peut être très confuse avec les documents de la norme est la différence entre les documents 27001 et 27002. Il est important d'être clair sur les différences. Ce que vous devez vraiment savoir, c'est que la norme 27001 est la norme internationale officielle et que la norme 27002 est un code de pratique ou un document d'orientation pour la mise en œuvre. La principale différence ici est que le 27001 vous indique ce que vous devez mettre en place en termes de processus et de contrôles, et le document 27002 vous donne quelques conseils sur la manière de respecter ces exigences. Vous ne pouvez obtenir la certification que sur la base du document ISO27001. Vous ne pouvez pas être certifié sur la base du document 27002.</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La norme ISO 27001 exprime les exigences en matière de gestion de la sécurité de l'information dans les organisations et la norme ISO 27002 fournit un soutien et des conseils aux personnes responsables de la création, de la mise en œuvre ou de la maintenance des systèmes de gestion de la sécurité de l'information (SMSI).</a:t>
            </a:r>
          </a:p>
          <a:p>
            <a:r>
              <a:rPr lang="fr-FR" sz="1200" b="0" i="0" kern="1200" dirty="0">
                <a:solidFill>
                  <a:schemeClr val="tx1"/>
                </a:solidFill>
                <a:effectLst/>
                <a:latin typeface="+mn-lt"/>
                <a:ea typeface="+mn-ea"/>
                <a:cs typeface="+mn-cs"/>
              </a:rPr>
              <a:t>• ISO 27001 est une norme d'audit basée sur des exigences </a:t>
            </a:r>
            <a:r>
              <a:rPr lang="fr-FR" sz="1200" b="0" i="0" kern="1200" dirty="0" err="1">
                <a:solidFill>
                  <a:schemeClr val="tx1"/>
                </a:solidFill>
                <a:effectLst/>
                <a:latin typeface="+mn-lt"/>
                <a:ea typeface="+mn-ea"/>
                <a:cs typeface="+mn-cs"/>
              </a:rPr>
              <a:t>auditables</a:t>
            </a:r>
            <a:r>
              <a:rPr lang="fr-FR" sz="1200" b="0" i="0" kern="1200" dirty="0">
                <a:solidFill>
                  <a:schemeClr val="tx1"/>
                </a:solidFill>
                <a:effectLst/>
                <a:latin typeface="+mn-lt"/>
                <a:ea typeface="+mn-ea"/>
                <a:cs typeface="+mn-cs"/>
              </a:rPr>
              <a:t>, tandis qu'ISO 27002 est un guide de mise en œuvre basé sur des suggestions de meilleures pratiques.</a:t>
            </a:r>
          </a:p>
          <a:p>
            <a:r>
              <a:rPr lang="fr-FR" sz="1200" b="0" i="0" kern="1200" dirty="0">
                <a:solidFill>
                  <a:schemeClr val="tx1"/>
                </a:solidFill>
                <a:effectLst/>
                <a:latin typeface="+mn-lt"/>
                <a:ea typeface="+mn-ea"/>
                <a:cs typeface="+mn-cs"/>
              </a:rPr>
              <a:t>• ISO 27001 peut être utilisée pour auditer et certifier le système de gestion de la sécurité de l'information de l'organisation et ISO 27002 pour évaluer le caractère complet du programme de sécurité de l'information d'une organisation..</a:t>
            </a:r>
            <a:endParaRPr dirty="0"/>
          </a:p>
        </p:txBody>
      </p:sp>
    </p:spTree>
    <p:extLst>
      <p:ext uri="{BB962C8B-B14F-4D97-AF65-F5344CB8AC3E}">
        <p14:creationId xmlns:p14="http://schemas.microsoft.com/office/powerpoint/2010/main" val="808664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30480">
              <a:lnSpc>
                <a:spcPts val="1270"/>
              </a:lnSpc>
              <a:spcBef>
                <a:spcPts val="280"/>
              </a:spcBef>
            </a:pPr>
            <a:r>
              <a:rPr lang="fr-MA" sz="1200" spc="-95" dirty="0">
                <a:latin typeface="Arial"/>
                <a:cs typeface="Arial"/>
              </a:rPr>
              <a:t>La</a:t>
            </a:r>
            <a:r>
              <a:rPr lang="fr-MA" sz="1200" spc="-10" dirty="0">
                <a:latin typeface="Arial"/>
                <a:cs typeface="Arial"/>
              </a:rPr>
              <a:t> </a:t>
            </a:r>
            <a:r>
              <a:rPr lang="fr-MA" sz="1200" spc="-85" dirty="0">
                <a:latin typeface="Arial"/>
                <a:cs typeface="Arial"/>
              </a:rPr>
              <a:t>présente</a:t>
            </a:r>
            <a:r>
              <a:rPr lang="fr-MA" sz="1200" spc="-5" dirty="0">
                <a:latin typeface="Arial"/>
                <a:cs typeface="Arial"/>
              </a:rPr>
              <a:t> </a:t>
            </a:r>
            <a:r>
              <a:rPr lang="fr-MA" sz="1200" spc="-90" dirty="0">
                <a:latin typeface="Arial"/>
                <a:cs typeface="Arial"/>
              </a:rPr>
              <a:t>Norme</a:t>
            </a:r>
            <a:r>
              <a:rPr lang="fr-MA" sz="1200" spc="-10" dirty="0">
                <a:latin typeface="Arial"/>
                <a:cs typeface="Arial"/>
              </a:rPr>
              <a:t> </a:t>
            </a:r>
            <a:r>
              <a:rPr lang="fr-MA" sz="1200" spc="-80" dirty="0">
                <a:latin typeface="Arial"/>
                <a:cs typeface="Arial"/>
              </a:rPr>
              <a:t>internationale</a:t>
            </a:r>
            <a:r>
              <a:rPr lang="fr-MA" sz="1200" spc="-5" dirty="0">
                <a:latin typeface="Arial"/>
                <a:cs typeface="Arial"/>
              </a:rPr>
              <a:t> </a:t>
            </a:r>
            <a:r>
              <a:rPr lang="fr-MA" sz="1200" spc="-90" dirty="0">
                <a:latin typeface="Arial"/>
                <a:cs typeface="Arial"/>
              </a:rPr>
              <a:t>adopte</a:t>
            </a:r>
            <a:r>
              <a:rPr lang="fr-MA" sz="1200" spc="-5" dirty="0">
                <a:latin typeface="Arial"/>
                <a:cs typeface="Arial"/>
              </a:rPr>
              <a:t> </a:t>
            </a:r>
            <a:r>
              <a:rPr lang="fr-MA" sz="1200" spc="-60" dirty="0">
                <a:latin typeface="Arial"/>
                <a:cs typeface="Arial"/>
              </a:rPr>
              <a:t>le</a:t>
            </a:r>
            <a:r>
              <a:rPr lang="fr-MA" sz="1200" spc="-10" dirty="0">
                <a:latin typeface="Arial"/>
                <a:cs typeface="Arial"/>
              </a:rPr>
              <a:t> </a:t>
            </a:r>
            <a:r>
              <a:rPr lang="fr-MA" sz="1200" spc="-85" dirty="0">
                <a:latin typeface="Arial"/>
                <a:cs typeface="Arial"/>
              </a:rPr>
              <a:t>modèle</a:t>
            </a:r>
            <a:r>
              <a:rPr lang="fr-MA" sz="1200" spc="-5" dirty="0">
                <a:latin typeface="Arial"/>
                <a:cs typeface="Arial"/>
              </a:rPr>
              <a:t> </a:t>
            </a:r>
            <a:r>
              <a:rPr lang="fr-MA" sz="1200" spc="-95" dirty="0">
                <a:latin typeface="Arial"/>
                <a:cs typeface="Arial"/>
              </a:rPr>
              <a:t>de</a:t>
            </a:r>
            <a:r>
              <a:rPr lang="fr-MA" sz="1200" spc="-5" dirty="0">
                <a:latin typeface="Arial"/>
                <a:cs typeface="Arial"/>
              </a:rPr>
              <a:t> </a:t>
            </a:r>
            <a:r>
              <a:rPr lang="fr-MA" sz="1200" spc="-85" dirty="0">
                <a:latin typeface="Arial"/>
                <a:cs typeface="Arial"/>
              </a:rPr>
              <a:t>processus</a:t>
            </a:r>
            <a:r>
              <a:rPr lang="fr-MA" sz="1200" spc="10" dirty="0">
                <a:latin typeface="Arial"/>
                <a:cs typeface="Arial"/>
              </a:rPr>
              <a:t> </a:t>
            </a:r>
            <a:r>
              <a:rPr lang="fr-MA" sz="1200" spc="-70" dirty="0">
                <a:latin typeface="Arial"/>
                <a:cs typeface="Arial"/>
              </a:rPr>
              <a:t>«Planifier-</a:t>
            </a:r>
            <a:r>
              <a:rPr lang="fr-MA" sz="1200" spc="-85" dirty="0">
                <a:latin typeface="Arial"/>
                <a:cs typeface="Arial"/>
              </a:rPr>
              <a:t>Déployer-</a:t>
            </a:r>
            <a:r>
              <a:rPr lang="fr-MA" sz="1200" spc="-80" dirty="0">
                <a:latin typeface="Arial"/>
                <a:cs typeface="Arial"/>
              </a:rPr>
              <a:t>Contrôler-</a:t>
            </a:r>
            <a:r>
              <a:rPr lang="fr-MA" sz="1200" spc="-70" dirty="0">
                <a:latin typeface="Arial"/>
                <a:cs typeface="Arial"/>
              </a:rPr>
              <a:t>Agir»</a:t>
            </a:r>
            <a:r>
              <a:rPr lang="fr-MA" sz="1200" spc="-5" dirty="0">
                <a:latin typeface="Arial"/>
                <a:cs typeface="Arial"/>
              </a:rPr>
              <a:t> </a:t>
            </a:r>
            <a:r>
              <a:rPr lang="fr-MA" sz="1200" spc="-10" dirty="0">
                <a:latin typeface="Arial"/>
                <a:cs typeface="Arial"/>
              </a:rPr>
              <a:t>(PDCA), </a:t>
            </a:r>
            <a:r>
              <a:rPr lang="fr-MA" sz="1200" spc="-95" dirty="0">
                <a:latin typeface="Arial"/>
                <a:cs typeface="Arial"/>
              </a:rPr>
              <a:t>ou</a:t>
            </a:r>
            <a:r>
              <a:rPr lang="fr-MA" sz="1200" spc="-45" dirty="0">
                <a:latin typeface="Arial"/>
                <a:cs typeface="Arial"/>
              </a:rPr>
              <a:t> </a:t>
            </a:r>
            <a:r>
              <a:rPr lang="fr-MA" sz="1200" spc="-85" dirty="0">
                <a:latin typeface="Arial"/>
                <a:cs typeface="Arial"/>
              </a:rPr>
              <a:t>roue</a:t>
            </a:r>
            <a:r>
              <a:rPr lang="fr-MA" sz="1200" spc="-45" dirty="0">
                <a:latin typeface="Arial"/>
                <a:cs typeface="Arial"/>
              </a:rPr>
              <a:t> </a:t>
            </a:r>
            <a:r>
              <a:rPr lang="fr-MA" sz="1200" spc="-95" dirty="0">
                <a:latin typeface="Arial"/>
                <a:cs typeface="Arial"/>
              </a:rPr>
              <a:t>de</a:t>
            </a:r>
            <a:r>
              <a:rPr lang="fr-MA" sz="1200" spc="-45" dirty="0">
                <a:latin typeface="Arial"/>
                <a:cs typeface="Arial"/>
              </a:rPr>
              <a:t> </a:t>
            </a:r>
            <a:r>
              <a:rPr lang="fr-MA" sz="1200" spc="-80" dirty="0">
                <a:latin typeface="Arial"/>
                <a:cs typeface="Arial"/>
              </a:rPr>
              <a:t>Deming,</a:t>
            </a:r>
            <a:r>
              <a:rPr lang="fr-MA" sz="1200" spc="-35" dirty="0">
                <a:latin typeface="Arial"/>
                <a:cs typeface="Arial"/>
              </a:rPr>
              <a:t> </a:t>
            </a:r>
            <a:r>
              <a:rPr lang="fr-MA" sz="1200" spc="-75" dirty="0">
                <a:latin typeface="Arial"/>
                <a:cs typeface="Arial"/>
              </a:rPr>
              <a:t>qui</a:t>
            </a:r>
            <a:r>
              <a:rPr lang="fr-MA" sz="1200" spc="-15" dirty="0">
                <a:latin typeface="Arial"/>
                <a:cs typeface="Arial"/>
              </a:rPr>
              <a:t> </a:t>
            </a:r>
            <a:r>
              <a:rPr lang="fr-MA" sz="1200" spc="-80" dirty="0">
                <a:latin typeface="Arial"/>
                <a:cs typeface="Arial"/>
              </a:rPr>
              <a:t>est</a:t>
            </a:r>
            <a:r>
              <a:rPr lang="fr-MA" sz="1200" spc="-35" dirty="0">
                <a:latin typeface="Arial"/>
                <a:cs typeface="Arial"/>
              </a:rPr>
              <a:t> </a:t>
            </a:r>
            <a:r>
              <a:rPr lang="fr-MA" sz="1200" spc="-75" dirty="0">
                <a:latin typeface="Arial"/>
                <a:cs typeface="Arial"/>
              </a:rPr>
              <a:t>appliqué</a:t>
            </a:r>
            <a:r>
              <a:rPr lang="fr-MA" sz="1200" spc="-45" dirty="0">
                <a:latin typeface="Arial"/>
                <a:cs typeface="Arial"/>
              </a:rPr>
              <a:t> </a:t>
            </a:r>
            <a:r>
              <a:rPr lang="fr-MA" sz="1200" spc="-80" dirty="0">
                <a:latin typeface="Arial"/>
                <a:cs typeface="Arial"/>
              </a:rPr>
              <a:t>à</a:t>
            </a:r>
            <a:r>
              <a:rPr lang="fr-MA" sz="1200" spc="-45" dirty="0">
                <a:latin typeface="Arial"/>
                <a:cs typeface="Arial"/>
              </a:rPr>
              <a:t> </a:t>
            </a:r>
            <a:r>
              <a:rPr lang="fr-MA" sz="1200" spc="-60" dirty="0">
                <a:latin typeface="Arial"/>
                <a:cs typeface="Arial"/>
              </a:rPr>
              <a:t>la</a:t>
            </a:r>
            <a:r>
              <a:rPr lang="fr-MA" sz="1200" spc="-40" dirty="0">
                <a:latin typeface="Arial"/>
                <a:cs typeface="Arial"/>
              </a:rPr>
              <a:t> </a:t>
            </a:r>
            <a:r>
              <a:rPr lang="fr-MA" sz="1200" spc="-75" dirty="0">
                <a:latin typeface="Arial"/>
                <a:cs typeface="Arial"/>
              </a:rPr>
              <a:t>structure</a:t>
            </a:r>
            <a:r>
              <a:rPr lang="fr-MA" sz="1200" spc="-45" dirty="0">
                <a:latin typeface="Arial"/>
                <a:cs typeface="Arial"/>
              </a:rPr>
              <a:t> </a:t>
            </a:r>
            <a:r>
              <a:rPr lang="fr-MA" sz="1200" spc="-95" dirty="0">
                <a:latin typeface="Arial"/>
                <a:cs typeface="Arial"/>
              </a:rPr>
              <a:t>de</a:t>
            </a:r>
            <a:r>
              <a:rPr lang="fr-MA" sz="1200" spc="-45" dirty="0">
                <a:latin typeface="Arial"/>
                <a:cs typeface="Arial"/>
              </a:rPr>
              <a:t> </a:t>
            </a:r>
            <a:r>
              <a:rPr lang="fr-MA" sz="1200" spc="-80" dirty="0">
                <a:latin typeface="Arial"/>
                <a:cs typeface="Arial"/>
              </a:rPr>
              <a:t>tous</a:t>
            </a:r>
            <a:r>
              <a:rPr lang="fr-MA" sz="1200" spc="-30" dirty="0">
                <a:latin typeface="Arial"/>
                <a:cs typeface="Arial"/>
              </a:rPr>
              <a:t> </a:t>
            </a:r>
            <a:r>
              <a:rPr lang="fr-MA" sz="1200" spc="-65" dirty="0">
                <a:latin typeface="Arial"/>
                <a:cs typeface="Arial"/>
              </a:rPr>
              <a:t>les</a:t>
            </a:r>
            <a:r>
              <a:rPr lang="fr-MA" sz="1200" spc="-25" dirty="0">
                <a:latin typeface="Arial"/>
                <a:cs typeface="Arial"/>
              </a:rPr>
              <a:t> </a:t>
            </a:r>
            <a:r>
              <a:rPr lang="fr-MA" sz="1200" spc="-85" dirty="0">
                <a:latin typeface="Arial"/>
                <a:cs typeface="Arial"/>
              </a:rPr>
              <a:t>processus</a:t>
            </a:r>
            <a:r>
              <a:rPr lang="fr-MA" sz="1200" spc="-30" dirty="0">
                <a:latin typeface="Arial"/>
                <a:cs typeface="Arial"/>
              </a:rPr>
              <a:t> </a:t>
            </a:r>
            <a:r>
              <a:rPr lang="fr-MA" sz="1200" spc="-80" dirty="0">
                <a:latin typeface="Arial"/>
                <a:cs typeface="Arial"/>
              </a:rPr>
              <a:t>d’un</a:t>
            </a:r>
            <a:r>
              <a:rPr lang="fr-MA" sz="1200" spc="-45" dirty="0">
                <a:latin typeface="Arial"/>
                <a:cs typeface="Arial"/>
              </a:rPr>
              <a:t> </a:t>
            </a:r>
            <a:r>
              <a:rPr lang="fr-MA" sz="1200" spc="-85" dirty="0">
                <a:latin typeface="Arial"/>
                <a:cs typeface="Arial"/>
              </a:rPr>
              <a:t>système</a:t>
            </a:r>
            <a:r>
              <a:rPr lang="fr-MA" sz="1200" spc="-45" dirty="0">
                <a:latin typeface="Arial"/>
                <a:cs typeface="Arial"/>
              </a:rPr>
              <a:t> </a:t>
            </a:r>
            <a:r>
              <a:rPr lang="fr-MA" sz="1200" spc="-95" dirty="0">
                <a:latin typeface="Arial"/>
                <a:cs typeface="Arial"/>
              </a:rPr>
              <a:t>de</a:t>
            </a:r>
            <a:r>
              <a:rPr lang="fr-MA" sz="1200" spc="-40" dirty="0">
                <a:latin typeface="Arial"/>
                <a:cs typeface="Arial"/>
              </a:rPr>
              <a:t> </a:t>
            </a:r>
            <a:r>
              <a:rPr lang="fr-MA" sz="1200" spc="-95" dirty="0">
                <a:latin typeface="Arial"/>
                <a:cs typeface="Arial"/>
              </a:rPr>
              <a:t>management</a:t>
            </a:r>
            <a:r>
              <a:rPr lang="fr-MA" sz="1200" spc="-35" dirty="0">
                <a:latin typeface="Arial"/>
                <a:cs typeface="Arial"/>
              </a:rPr>
              <a:t> </a:t>
            </a:r>
            <a:r>
              <a:rPr lang="fr-MA" sz="1200" spc="-95" dirty="0">
                <a:latin typeface="Arial"/>
                <a:cs typeface="Arial"/>
              </a:rPr>
              <a:t>de</a:t>
            </a:r>
            <a:r>
              <a:rPr lang="fr-MA" sz="1200" spc="-45" dirty="0">
                <a:latin typeface="Arial"/>
                <a:cs typeface="Arial"/>
              </a:rPr>
              <a:t> </a:t>
            </a:r>
            <a:r>
              <a:rPr lang="fr-MA" sz="1200" spc="-25" dirty="0">
                <a:latin typeface="Arial"/>
                <a:cs typeface="Arial"/>
              </a:rPr>
              <a:t>la </a:t>
            </a:r>
            <a:r>
              <a:rPr lang="fr-MA" sz="1200" spc="-75" dirty="0">
                <a:latin typeface="Arial"/>
                <a:cs typeface="Arial"/>
              </a:rPr>
              <a:t>sécurité</a:t>
            </a:r>
            <a:r>
              <a:rPr lang="fr-MA" sz="1200" spc="-40" dirty="0">
                <a:latin typeface="Arial"/>
                <a:cs typeface="Arial"/>
              </a:rPr>
              <a:t> </a:t>
            </a:r>
            <a:r>
              <a:rPr lang="fr-MA" sz="1200" spc="-95" dirty="0">
                <a:latin typeface="Arial"/>
                <a:cs typeface="Arial"/>
              </a:rPr>
              <a:t>de</a:t>
            </a:r>
            <a:r>
              <a:rPr lang="fr-MA" sz="1200" spc="-35" dirty="0">
                <a:latin typeface="Arial"/>
                <a:cs typeface="Arial"/>
              </a:rPr>
              <a:t> </a:t>
            </a:r>
            <a:r>
              <a:rPr lang="fr-MA" sz="1200" spc="-70" dirty="0">
                <a:latin typeface="Arial"/>
                <a:cs typeface="Arial"/>
              </a:rPr>
              <a:t>l’information.</a:t>
            </a:r>
            <a:r>
              <a:rPr lang="fr-MA" sz="1200" spc="-25" dirty="0">
                <a:latin typeface="Arial"/>
                <a:cs typeface="Arial"/>
              </a:rPr>
              <a:t> </a:t>
            </a:r>
            <a:r>
              <a:rPr lang="fr-MA" sz="1200" spc="-95" dirty="0">
                <a:latin typeface="Arial"/>
                <a:cs typeface="Arial"/>
              </a:rPr>
              <a:t>La</a:t>
            </a:r>
            <a:r>
              <a:rPr lang="fr-MA" sz="1200" spc="-35" dirty="0">
                <a:latin typeface="Arial"/>
                <a:cs typeface="Arial"/>
              </a:rPr>
              <a:t> </a:t>
            </a:r>
            <a:r>
              <a:rPr lang="fr-MA" sz="1200" spc="-65" dirty="0">
                <a:latin typeface="Arial"/>
                <a:cs typeface="Arial"/>
              </a:rPr>
              <a:t>figure</a:t>
            </a:r>
            <a:r>
              <a:rPr lang="fr-MA" sz="1200" spc="-35" dirty="0">
                <a:latin typeface="Arial"/>
                <a:cs typeface="Arial"/>
              </a:rPr>
              <a:t> </a:t>
            </a:r>
            <a:r>
              <a:rPr lang="fr-MA" sz="1200" spc="-60" dirty="0">
                <a:latin typeface="Arial"/>
                <a:cs typeface="Arial"/>
              </a:rPr>
              <a:t>illustre</a:t>
            </a:r>
            <a:r>
              <a:rPr lang="fr-MA" sz="1200" spc="-35" dirty="0">
                <a:latin typeface="Arial"/>
                <a:cs typeface="Arial"/>
              </a:rPr>
              <a:t> </a:t>
            </a:r>
            <a:r>
              <a:rPr lang="fr-MA" sz="1200" spc="-60" dirty="0">
                <a:latin typeface="Arial"/>
                <a:cs typeface="Arial"/>
              </a:rPr>
              <a:t>la</a:t>
            </a:r>
            <a:r>
              <a:rPr lang="fr-MA" sz="1200" spc="-35" dirty="0">
                <a:latin typeface="Arial"/>
                <a:cs typeface="Arial"/>
              </a:rPr>
              <a:t> </a:t>
            </a:r>
            <a:r>
              <a:rPr lang="fr-MA" sz="1200" spc="-80" dirty="0">
                <a:latin typeface="Arial"/>
                <a:cs typeface="Arial"/>
              </a:rPr>
              <a:t>façon</a:t>
            </a:r>
            <a:r>
              <a:rPr lang="fr-MA" sz="1200" spc="-40" dirty="0">
                <a:latin typeface="Arial"/>
                <a:cs typeface="Arial"/>
              </a:rPr>
              <a:t> </a:t>
            </a:r>
            <a:r>
              <a:rPr lang="fr-MA" sz="1200" spc="-85" dirty="0">
                <a:latin typeface="Arial"/>
                <a:cs typeface="Arial"/>
              </a:rPr>
              <a:t>dont</a:t>
            </a:r>
            <a:r>
              <a:rPr lang="fr-MA" sz="1200" spc="-25" dirty="0">
                <a:latin typeface="Arial"/>
                <a:cs typeface="Arial"/>
              </a:rPr>
              <a:t> </a:t>
            </a:r>
            <a:r>
              <a:rPr lang="fr-MA" sz="1200" spc="-95" dirty="0">
                <a:latin typeface="Arial"/>
                <a:cs typeface="Arial"/>
              </a:rPr>
              <a:t>un</a:t>
            </a:r>
            <a:r>
              <a:rPr lang="fr-MA" sz="1200" spc="-35" dirty="0">
                <a:latin typeface="Arial"/>
                <a:cs typeface="Arial"/>
              </a:rPr>
              <a:t> </a:t>
            </a:r>
            <a:r>
              <a:rPr lang="fr-MA" sz="1200" spc="-85" dirty="0">
                <a:latin typeface="Arial"/>
                <a:cs typeface="Arial"/>
              </a:rPr>
              <a:t>système</a:t>
            </a:r>
            <a:r>
              <a:rPr lang="fr-MA" sz="1200" spc="-35" dirty="0">
                <a:latin typeface="Arial"/>
                <a:cs typeface="Arial"/>
              </a:rPr>
              <a:t> </a:t>
            </a:r>
            <a:r>
              <a:rPr lang="fr-MA" sz="1200" spc="-95" dirty="0">
                <a:latin typeface="Arial"/>
                <a:cs typeface="Arial"/>
              </a:rPr>
              <a:t>de</a:t>
            </a:r>
            <a:r>
              <a:rPr lang="fr-MA" sz="1200" spc="-35" dirty="0">
                <a:latin typeface="Arial"/>
                <a:cs typeface="Arial"/>
              </a:rPr>
              <a:t> </a:t>
            </a:r>
            <a:r>
              <a:rPr lang="fr-MA" sz="1200" spc="-95" dirty="0">
                <a:latin typeface="Arial"/>
                <a:cs typeface="Arial"/>
              </a:rPr>
              <a:t>management</a:t>
            </a:r>
            <a:r>
              <a:rPr lang="fr-MA" sz="1200" spc="-25" dirty="0">
                <a:latin typeface="Arial"/>
                <a:cs typeface="Arial"/>
              </a:rPr>
              <a:t> </a:t>
            </a:r>
            <a:r>
              <a:rPr lang="fr-MA" sz="1200" spc="-60" dirty="0">
                <a:latin typeface="Arial"/>
                <a:cs typeface="Arial"/>
              </a:rPr>
              <a:t>utilise</a:t>
            </a:r>
            <a:r>
              <a:rPr lang="fr-MA" sz="1200" spc="-35" dirty="0">
                <a:latin typeface="Arial"/>
                <a:cs typeface="Arial"/>
              </a:rPr>
              <a:t> </a:t>
            </a:r>
            <a:r>
              <a:rPr lang="fr-MA" sz="1200" spc="-90" dirty="0">
                <a:latin typeface="Arial"/>
                <a:cs typeface="Arial"/>
              </a:rPr>
              <a:t>comme</a:t>
            </a:r>
            <a:r>
              <a:rPr lang="fr-MA" sz="1200" spc="-35" dirty="0">
                <a:latin typeface="Arial"/>
                <a:cs typeface="Arial"/>
              </a:rPr>
              <a:t> </a:t>
            </a:r>
            <a:r>
              <a:rPr lang="fr-MA" sz="1200" spc="-10" dirty="0">
                <a:latin typeface="Arial"/>
                <a:cs typeface="Arial"/>
              </a:rPr>
              <a:t>éléments </a:t>
            </a:r>
            <a:r>
              <a:rPr lang="fr-MA" sz="1200" spc="-80" dirty="0">
                <a:latin typeface="Arial"/>
                <a:cs typeface="Arial"/>
              </a:rPr>
              <a:t>d’entrée</a:t>
            </a:r>
            <a:r>
              <a:rPr lang="fr-MA" sz="1200" spc="-50" dirty="0">
                <a:latin typeface="Arial"/>
                <a:cs typeface="Arial"/>
              </a:rPr>
              <a:t> </a:t>
            </a:r>
            <a:r>
              <a:rPr lang="fr-MA" sz="1200" spc="-65" dirty="0">
                <a:latin typeface="Arial"/>
                <a:cs typeface="Arial"/>
              </a:rPr>
              <a:t>les</a:t>
            </a:r>
            <a:r>
              <a:rPr lang="fr-MA" sz="1200" spc="-30" dirty="0">
                <a:latin typeface="Arial"/>
                <a:cs typeface="Arial"/>
              </a:rPr>
              <a:t> </a:t>
            </a:r>
            <a:r>
              <a:rPr lang="fr-MA" sz="1200" spc="-85" dirty="0">
                <a:latin typeface="Arial"/>
                <a:cs typeface="Arial"/>
              </a:rPr>
              <a:t>exigences</a:t>
            </a:r>
            <a:r>
              <a:rPr lang="fr-MA" sz="1200" spc="-35" dirty="0">
                <a:latin typeface="Arial"/>
                <a:cs typeface="Arial"/>
              </a:rPr>
              <a:t> </a:t>
            </a:r>
            <a:r>
              <a:rPr lang="fr-MA" sz="1200" spc="-75" dirty="0">
                <a:latin typeface="Arial"/>
                <a:cs typeface="Arial"/>
              </a:rPr>
              <a:t>et</a:t>
            </a:r>
            <a:r>
              <a:rPr lang="fr-MA" sz="1200" spc="-35" dirty="0">
                <a:latin typeface="Arial"/>
                <a:cs typeface="Arial"/>
              </a:rPr>
              <a:t> </a:t>
            </a:r>
            <a:r>
              <a:rPr lang="fr-MA" sz="1200" spc="-65" dirty="0">
                <a:latin typeface="Arial"/>
                <a:cs typeface="Arial"/>
              </a:rPr>
              <a:t>les</a:t>
            </a:r>
            <a:r>
              <a:rPr lang="fr-MA" sz="1200" spc="-30" dirty="0">
                <a:latin typeface="Arial"/>
                <a:cs typeface="Arial"/>
              </a:rPr>
              <a:t> </a:t>
            </a:r>
            <a:r>
              <a:rPr lang="fr-MA" sz="1200" spc="-80" dirty="0">
                <a:latin typeface="Arial"/>
                <a:cs typeface="Arial"/>
              </a:rPr>
              <a:t>attentes</a:t>
            </a:r>
            <a:r>
              <a:rPr lang="fr-MA" sz="1200" spc="-35" dirty="0">
                <a:latin typeface="Arial"/>
                <a:cs typeface="Arial"/>
              </a:rPr>
              <a:t> </a:t>
            </a:r>
            <a:r>
              <a:rPr lang="fr-MA" sz="1200" spc="-95" dirty="0">
                <a:latin typeface="Arial"/>
                <a:cs typeface="Arial"/>
              </a:rPr>
              <a:t>des</a:t>
            </a:r>
            <a:r>
              <a:rPr lang="fr-MA" sz="1200" spc="-30" dirty="0">
                <a:latin typeface="Arial"/>
                <a:cs typeface="Arial"/>
              </a:rPr>
              <a:t> </a:t>
            </a:r>
            <a:r>
              <a:rPr lang="fr-MA" sz="1200" spc="-70" dirty="0">
                <a:latin typeface="Arial"/>
                <a:cs typeface="Arial"/>
              </a:rPr>
              <a:t>parties</a:t>
            </a:r>
            <a:r>
              <a:rPr lang="fr-MA" sz="1200" spc="-30" dirty="0">
                <a:latin typeface="Arial"/>
                <a:cs typeface="Arial"/>
              </a:rPr>
              <a:t> </a:t>
            </a:r>
            <a:r>
              <a:rPr lang="fr-MA" sz="1200" spc="-80" dirty="0">
                <a:latin typeface="Arial"/>
                <a:cs typeface="Arial"/>
              </a:rPr>
              <a:t>intéressées</a:t>
            </a:r>
            <a:r>
              <a:rPr lang="fr-MA" sz="1200" spc="-35" dirty="0">
                <a:latin typeface="Arial"/>
                <a:cs typeface="Arial"/>
              </a:rPr>
              <a:t> </a:t>
            </a:r>
            <a:r>
              <a:rPr lang="fr-MA" sz="1200" spc="-75" dirty="0">
                <a:latin typeface="Arial"/>
                <a:cs typeface="Arial"/>
              </a:rPr>
              <a:t>et</a:t>
            </a:r>
            <a:r>
              <a:rPr lang="fr-MA" sz="1200" spc="-35" dirty="0">
                <a:latin typeface="Arial"/>
                <a:cs typeface="Arial"/>
              </a:rPr>
              <a:t> </a:t>
            </a:r>
            <a:r>
              <a:rPr lang="fr-MA" sz="1200" spc="-90" dirty="0">
                <a:latin typeface="Arial"/>
                <a:cs typeface="Arial"/>
              </a:rPr>
              <a:t>comment</a:t>
            </a:r>
            <a:r>
              <a:rPr lang="fr-MA" sz="1200" spc="-35" dirty="0">
                <a:latin typeface="Arial"/>
                <a:cs typeface="Arial"/>
              </a:rPr>
              <a:t> </a:t>
            </a:r>
            <a:r>
              <a:rPr lang="fr-MA" sz="1200" spc="-30" dirty="0">
                <a:latin typeface="Arial"/>
                <a:cs typeface="Arial"/>
              </a:rPr>
              <a:t>il</a:t>
            </a:r>
            <a:r>
              <a:rPr lang="fr-MA" sz="1200" spc="-20" dirty="0">
                <a:latin typeface="Arial"/>
                <a:cs typeface="Arial"/>
              </a:rPr>
              <a:t> </a:t>
            </a:r>
            <a:r>
              <a:rPr lang="fr-MA" sz="1200" spc="-70" dirty="0">
                <a:latin typeface="Arial"/>
                <a:cs typeface="Arial"/>
              </a:rPr>
              <a:t>produit,</a:t>
            </a:r>
            <a:r>
              <a:rPr lang="fr-MA" sz="1200" spc="-40" dirty="0">
                <a:latin typeface="Arial"/>
                <a:cs typeface="Arial"/>
              </a:rPr>
              <a:t> </a:t>
            </a:r>
            <a:r>
              <a:rPr lang="fr-MA" sz="1200" spc="-80" dirty="0">
                <a:latin typeface="Arial"/>
                <a:cs typeface="Arial"/>
              </a:rPr>
              <a:t>par</a:t>
            </a:r>
            <a:r>
              <a:rPr lang="fr-MA" sz="1200" spc="-20" dirty="0">
                <a:latin typeface="Arial"/>
                <a:cs typeface="Arial"/>
              </a:rPr>
              <a:t> </a:t>
            </a:r>
            <a:r>
              <a:rPr lang="fr-MA" sz="1200" spc="-65" dirty="0">
                <a:latin typeface="Arial"/>
                <a:cs typeface="Arial"/>
              </a:rPr>
              <a:t>les</a:t>
            </a:r>
            <a:r>
              <a:rPr lang="fr-MA" sz="1200" spc="-30" dirty="0">
                <a:latin typeface="Arial"/>
                <a:cs typeface="Arial"/>
              </a:rPr>
              <a:t> </a:t>
            </a:r>
            <a:r>
              <a:rPr lang="fr-MA" sz="1200" spc="-80" dirty="0">
                <a:latin typeface="Arial"/>
                <a:cs typeface="Arial"/>
              </a:rPr>
              <a:t>actions</a:t>
            </a:r>
            <a:r>
              <a:rPr lang="fr-MA" sz="1200" spc="-35" dirty="0">
                <a:latin typeface="Arial"/>
                <a:cs typeface="Arial"/>
              </a:rPr>
              <a:t> </a:t>
            </a:r>
            <a:r>
              <a:rPr lang="fr-MA" sz="1200" spc="-75" dirty="0">
                <a:latin typeface="Arial"/>
                <a:cs typeface="Arial"/>
              </a:rPr>
              <a:t>et</a:t>
            </a:r>
            <a:r>
              <a:rPr lang="fr-MA" sz="1200" spc="-35" dirty="0">
                <a:latin typeface="Arial"/>
                <a:cs typeface="Arial"/>
              </a:rPr>
              <a:t> </a:t>
            </a:r>
            <a:r>
              <a:rPr lang="fr-MA" sz="1200" spc="-30" dirty="0">
                <a:latin typeface="Arial"/>
                <a:cs typeface="Arial"/>
              </a:rPr>
              <a:t>processus </a:t>
            </a:r>
            <a:r>
              <a:rPr lang="fr-MA" sz="1200" spc="-80" dirty="0">
                <a:latin typeface="Arial"/>
                <a:cs typeface="Arial"/>
              </a:rPr>
              <a:t>nécessaires,</a:t>
            </a:r>
            <a:r>
              <a:rPr lang="fr-MA" sz="1200" spc="-25" dirty="0">
                <a:latin typeface="Arial"/>
                <a:cs typeface="Arial"/>
              </a:rPr>
              <a:t> </a:t>
            </a:r>
            <a:r>
              <a:rPr lang="fr-MA" sz="1200" spc="-65" dirty="0">
                <a:latin typeface="Arial"/>
                <a:cs typeface="Arial"/>
              </a:rPr>
              <a:t>les</a:t>
            </a:r>
            <a:r>
              <a:rPr lang="fr-MA" sz="1200" spc="-15" dirty="0">
                <a:latin typeface="Arial"/>
                <a:cs typeface="Arial"/>
              </a:rPr>
              <a:t> </a:t>
            </a:r>
            <a:r>
              <a:rPr lang="fr-MA" sz="1200" spc="-75" dirty="0">
                <a:latin typeface="Arial"/>
                <a:cs typeface="Arial"/>
              </a:rPr>
              <a:t>résultats</a:t>
            </a:r>
            <a:r>
              <a:rPr lang="fr-MA" sz="1200" spc="-20" dirty="0">
                <a:latin typeface="Arial"/>
                <a:cs typeface="Arial"/>
              </a:rPr>
              <a:t> </a:t>
            </a:r>
            <a:r>
              <a:rPr lang="fr-MA" sz="1200" spc="-95" dirty="0">
                <a:latin typeface="Arial"/>
                <a:cs typeface="Arial"/>
              </a:rPr>
              <a:t>de</a:t>
            </a:r>
            <a:r>
              <a:rPr lang="fr-MA" sz="1200" spc="-35" dirty="0">
                <a:latin typeface="Arial"/>
                <a:cs typeface="Arial"/>
              </a:rPr>
              <a:t> </a:t>
            </a:r>
            <a:r>
              <a:rPr lang="fr-MA" sz="1200" spc="-75" dirty="0">
                <a:latin typeface="Arial"/>
                <a:cs typeface="Arial"/>
              </a:rPr>
              <a:t>sécurité</a:t>
            </a:r>
            <a:r>
              <a:rPr lang="fr-MA" sz="1200" spc="-30" dirty="0">
                <a:latin typeface="Arial"/>
                <a:cs typeface="Arial"/>
              </a:rPr>
              <a:t> </a:t>
            </a:r>
            <a:r>
              <a:rPr lang="fr-MA" sz="1200" spc="-95" dirty="0">
                <a:latin typeface="Arial"/>
                <a:cs typeface="Arial"/>
              </a:rPr>
              <a:t>de</a:t>
            </a:r>
            <a:r>
              <a:rPr lang="fr-MA" sz="1200" spc="-35" dirty="0">
                <a:latin typeface="Arial"/>
                <a:cs typeface="Arial"/>
              </a:rPr>
              <a:t> </a:t>
            </a:r>
            <a:r>
              <a:rPr lang="fr-MA" sz="1200" spc="-70" dirty="0">
                <a:latin typeface="Arial"/>
                <a:cs typeface="Arial"/>
              </a:rPr>
              <a:t>l’information</a:t>
            </a:r>
            <a:r>
              <a:rPr lang="fr-MA" sz="1200" spc="-35" dirty="0">
                <a:latin typeface="Arial"/>
                <a:cs typeface="Arial"/>
              </a:rPr>
              <a:t> </a:t>
            </a:r>
            <a:r>
              <a:rPr lang="fr-MA" sz="1200" spc="-75" dirty="0">
                <a:latin typeface="Arial"/>
                <a:cs typeface="Arial"/>
              </a:rPr>
              <a:t>qui</a:t>
            </a:r>
            <a:r>
              <a:rPr lang="fr-MA" sz="1200" spc="-5" dirty="0">
                <a:latin typeface="Arial"/>
                <a:cs typeface="Arial"/>
              </a:rPr>
              <a:t> </a:t>
            </a:r>
            <a:r>
              <a:rPr lang="fr-MA" sz="1200" spc="-70" dirty="0">
                <a:latin typeface="Arial"/>
                <a:cs typeface="Arial"/>
              </a:rPr>
              <a:t>satisfont</a:t>
            </a:r>
            <a:r>
              <a:rPr lang="fr-MA" sz="1200" spc="-25" dirty="0">
                <a:latin typeface="Arial"/>
                <a:cs typeface="Arial"/>
              </a:rPr>
              <a:t> </a:t>
            </a:r>
            <a:r>
              <a:rPr lang="fr-MA" sz="1200" spc="-95" dirty="0">
                <a:latin typeface="Arial"/>
                <a:cs typeface="Arial"/>
              </a:rPr>
              <a:t>aux</a:t>
            </a:r>
            <a:r>
              <a:rPr lang="fr-MA" sz="1200" spc="-15" dirty="0">
                <a:latin typeface="Arial"/>
                <a:cs typeface="Arial"/>
              </a:rPr>
              <a:t> </a:t>
            </a:r>
            <a:r>
              <a:rPr lang="fr-MA" sz="1200" spc="-85" dirty="0">
                <a:latin typeface="Arial"/>
                <a:cs typeface="Arial"/>
              </a:rPr>
              <a:t>exigences</a:t>
            </a:r>
            <a:r>
              <a:rPr lang="fr-MA" sz="1200" spc="-15" dirty="0">
                <a:latin typeface="Arial"/>
                <a:cs typeface="Arial"/>
              </a:rPr>
              <a:t> </a:t>
            </a:r>
            <a:r>
              <a:rPr lang="fr-MA" sz="1200" spc="-75" dirty="0">
                <a:latin typeface="Arial"/>
                <a:cs typeface="Arial"/>
              </a:rPr>
              <a:t>et</a:t>
            </a:r>
            <a:r>
              <a:rPr lang="fr-MA" sz="1200" spc="-25" dirty="0">
                <a:latin typeface="Arial"/>
                <a:cs typeface="Arial"/>
              </a:rPr>
              <a:t> </a:t>
            </a:r>
            <a:r>
              <a:rPr lang="fr-MA" sz="1200" spc="-95" dirty="0">
                <a:latin typeface="Arial"/>
                <a:cs typeface="Arial"/>
              </a:rPr>
              <a:t>aux</a:t>
            </a:r>
            <a:r>
              <a:rPr lang="fr-MA" sz="1200" spc="-15" dirty="0">
                <a:latin typeface="Arial"/>
                <a:cs typeface="Arial"/>
              </a:rPr>
              <a:t> </a:t>
            </a:r>
            <a:r>
              <a:rPr lang="fr-MA" sz="1200" spc="-10" dirty="0">
                <a:latin typeface="Arial"/>
                <a:cs typeface="Arial"/>
              </a:rPr>
              <a:t>attentes.</a:t>
            </a:r>
            <a:endParaRPr lang="fr-MA" sz="1200" dirty="0">
              <a:latin typeface="Arial"/>
              <a:cs typeface="Arial"/>
            </a:endParaRPr>
          </a:p>
        </p:txBody>
      </p:sp>
    </p:spTree>
    <p:extLst>
      <p:ext uri="{BB962C8B-B14F-4D97-AF65-F5344CB8AC3E}">
        <p14:creationId xmlns:p14="http://schemas.microsoft.com/office/powerpoint/2010/main" val="2154718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Le dernier élément de contexte que je souhaite partager avec vous est contenu dans les deux diapositives suivantes. Nous passerons ensuite aux avantages et examinerons quelques exemples concrets sur le web. Voici la chronologie de la norme ISO27001. Tout a commencé en 1992 au Royaume-Uni, lorsqu'un code de pratique a été publié par le ministère du commerce et de l'industrie. En 1995, une norme britannique a été publiée, et elle a été appelée BS7799. Il s'agissait en fait de la première version publiée de ce qui est finalement devenu la norme 27001. En 1996, les premiers auditeurs ont été reconnus, et plus tard en 1999, il y a eu quelques révisions majeures pour permettre l'accréditation et la certification. En 2000, la norme a été republiée sous le nom de ISO/IEC 17799. Il s'agissait d'un code de pratique. Ce n'est qu'en 2002 qu'a été publiée la spécification proprement dite, qui énonce ce qu'une organisation doit faire pour être conforme. Jusqu'à ce moment, les documents s'articulaient autour de conseils de mise en œuvre, plutôt que d'une spécification spécifique. Enfin, en 2005, la toute première norme ISO/IEC 27001 a été publiée, ce qui a entraîné l'abrogation de 17799. En 2013, la norme a été actualisée, et la norme la plus récente que nous ayons aujourd'hui est la version 2013. Assurez-vous de connaître certaines des autres normes qui pourraient être plus pertinentes pour votre organisation. En voici un exemple. </a:t>
            </a:r>
            <a:endParaRPr dirty="0"/>
          </a:p>
        </p:txBody>
      </p:sp>
    </p:spTree>
    <p:extLst>
      <p:ext uri="{BB962C8B-B14F-4D97-AF65-F5344CB8AC3E}">
        <p14:creationId xmlns:p14="http://schemas.microsoft.com/office/powerpoint/2010/main" val="2761182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Aujourd'hui, les informations peuvent être communiquées par de nombreuses méthodes différentes, et je voudrais parler ici de deux méthodes possibles. La première est une communication auditive et l'autre est visuelle. Quelques exemples de communication audible seraient des choses comme la communication verbale, la messagerie vocale, les enregistrements audio comme je le fais en ce moment, il y a même le code Morse, que certaines personnes jouent encore aujourd'hui et utilisent encore, mais ce n'est pas quelque chose qui est dans le courant dominant, mais c'est vraiment encore une méthode de communication audible. Même les tambours tribaux, vous pouvez communiquer des messages en utilisant une méthode de tambour tribal et certaines personnes le font encore aujourd'hui. Aujourd'hui, les formes visuelles de communication sont notamment la documentation, le courrier électronique, les SMS, le langage des signes, les drapeaux de signalisation, les feux de signalisation et même les signaux de fumée. Ce sont toutes des choses qui peuvent être utilisées pour communiquer visuellement avec d'autres personnes. </a:t>
            </a:r>
          </a:p>
          <a:p>
            <a:endParaRPr lang="fr-FR" dirty="0"/>
          </a:p>
          <a:p>
            <a:endParaRPr dirty="0"/>
          </a:p>
        </p:txBody>
      </p:sp>
    </p:spTree>
    <p:extLst>
      <p:ext uri="{BB962C8B-B14F-4D97-AF65-F5344CB8AC3E}">
        <p14:creationId xmlns:p14="http://schemas.microsoft.com/office/powerpoint/2010/main" val="968442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Le dernier élément de contexte que je souhaite partager avec vous est contenu dans les deux diapositives suivantes. Nous passerons ensuite aux avantages et examinerons quelques exemples concrets sur le web. Voici la chronologie de la norme ISO27001. Tout a commencé en 1992 au Royaume-Uni, lorsqu'un code de pratique a été publié par le ministère du commerce et de l'industrie. En 1995, une norme britannique a été publiée, et elle a été appelée BS7799. Il s'agissait en fait de la première version publiée de ce qui est finalement devenu la norme 27001. En 1996, les premiers auditeurs ont été reconnus, et plus tard en 1999, il y a eu quelques révisions majeures pour permettre l'accréditation et la certification. En 2000, la norme a été republiée sous le nom de ISO/IEC 17799. Il s'agissait d'un code de pratique. Ce n'est qu'en 2002 qu'a été publiée la spécification proprement dite, qui énonce ce qu'une organisation doit faire pour être conforme. Jusqu'à ce moment, les documents s'articulaient autour de conseils de mise en œuvre, plutôt que d'une spécification spécifique. Enfin, en 2005, la toute première norme ISO/IEC 27001 a été publiée, ce qui a entraîné l'abrogation de 17799. En 2013, la norme a été actualisée, et la norme la plus récente que nous ayons aujourd'hui est la version 2013. Assurez-vous de connaître certaines des autres normes qui pourraient être plus pertinentes pour votre organisation. En voici un exemple. </a:t>
            </a:r>
            <a:endParaRPr dirty="0"/>
          </a:p>
        </p:txBody>
      </p:sp>
    </p:spTree>
    <p:extLst>
      <p:ext uri="{BB962C8B-B14F-4D97-AF65-F5344CB8AC3E}">
        <p14:creationId xmlns:p14="http://schemas.microsoft.com/office/powerpoint/2010/main" val="3372231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Le dernier élément de contexte que je souhaite partager avec vous est contenu dans les deux diapositives suivantes. Nous passerons ensuite aux avantages et examinerons quelques exemples concrets sur le web. Voici la chronologie de la norme ISO27001. Tout a commencé en 1992 au Royaume-Uni, lorsqu'un code de pratique a été publié par le ministère du commerce et de l'industrie. En 1995, une norme britannique a été publiée, et elle a été appelée BS7799. Il s'agissait en fait de la première version publiée de ce qui est finalement devenu la norme 27001. En 1996, les premiers auditeurs ont été reconnus, et plus tard en 1999, il y a eu quelques révisions majeures pour permettre l'accréditation et la certification. En 2000, la norme a été republiée sous le nom de ISO/IEC 17799. Il s'agissait d'un code de pratique. Ce n'est qu'en 2002 qu'a été publiée la spécification proprement dite, qui énonce ce qu'une organisation doit faire pour être conforme. Jusqu'à ce moment, les documents s'articulaient autour de conseils de mise en œuvre, plutôt que d'une spécification spécifique. Enfin, en 2005, la toute première norme ISO/IEC 27001 a été publiée, ce qui a entraîné l'abrogation de 17799. En 2013, la norme a été actualisée, et la norme la plus récente que nous ayons aujourd'hui est la version 2013. Assurez-vous de connaître certaines des autres normes qui pourraient être plus pertinentes pour votre organisation. En voici un exemple. </a:t>
            </a:r>
            <a:endParaRPr dirty="0"/>
          </a:p>
        </p:txBody>
      </p:sp>
    </p:spTree>
    <p:extLst>
      <p:ext uri="{BB962C8B-B14F-4D97-AF65-F5344CB8AC3E}">
        <p14:creationId xmlns:p14="http://schemas.microsoft.com/office/powerpoint/2010/main" val="1552607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Si vous étiez dans le secteur des soins de santé, il existe des normes auxquelles vous pourriez être légalement tenu de vous conformer, comme les normes HIPAA et FDA. Pour les solutions qui sont utilisées par le gouvernement ou la défense, il existe de nombreuses normes différentes que vous devrez peut-être prendre en considération si vous travaillez dans ce secteur. Si votre organisation est soumise à la loi SOX, la loi </a:t>
            </a:r>
            <a:r>
              <a:rPr lang="fr-FR" dirty="0" err="1"/>
              <a:t>Sarbanes</a:t>
            </a:r>
            <a:r>
              <a:rPr lang="fr-FR" dirty="0"/>
              <a:t>-Oxley, vous devrez peut-être envisager les certifications SOC. SOC signifie Service </a:t>
            </a:r>
            <a:r>
              <a:rPr lang="fr-FR" dirty="0" err="1"/>
              <a:t>Organization</a:t>
            </a:r>
            <a:r>
              <a:rPr lang="fr-FR" dirty="0"/>
              <a:t> </a:t>
            </a:r>
            <a:r>
              <a:rPr lang="fr-FR" dirty="0" err="1"/>
              <a:t>Controls</a:t>
            </a:r>
            <a:r>
              <a:rPr lang="fr-FR" dirty="0"/>
              <a:t>, et il existe diverses certifications et audits disponibles qui se concentrent sur la description des services et les résultats des tests de l'efficacité opérationnelle des contrôles en place. Ces tests sont effectués par des auditeurs indépendants. Enfin, si votre activité consiste à traiter des paiements courants, vous devrez prendre en considération la norme PCI. PCI signifie </a:t>
            </a:r>
            <a:r>
              <a:rPr lang="fr-FR" dirty="0" err="1"/>
              <a:t>Payment</a:t>
            </a:r>
            <a:r>
              <a:rPr lang="fr-FR" dirty="0"/>
              <a:t> </a:t>
            </a:r>
            <a:r>
              <a:rPr lang="fr-FR" dirty="0" err="1"/>
              <a:t>Card</a:t>
            </a:r>
            <a:r>
              <a:rPr lang="fr-FR" dirty="0"/>
              <a:t> </a:t>
            </a:r>
            <a:r>
              <a:rPr lang="fr-FR" dirty="0" err="1"/>
              <a:t>Industry</a:t>
            </a:r>
            <a:r>
              <a:rPr lang="fr-FR" dirty="0"/>
              <a:t>, et cette norme se concentre sur la protection des données des titulaires de cartes. Elle est plus prescriptive que la norme ISO car elle est uniquement axée sur la protection des informations relatives aux cartes. Pour pouvoir traiter des transactions par carte de crédit, vous devez être certifié selon un certain niveau d'exigences PCI.</a:t>
            </a:r>
          </a:p>
        </p:txBody>
      </p:sp>
    </p:spTree>
    <p:extLst>
      <p:ext uri="{BB962C8B-B14F-4D97-AF65-F5344CB8AC3E}">
        <p14:creationId xmlns:p14="http://schemas.microsoft.com/office/powerpoint/2010/main" val="1806801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92500" lnSpcReduction="10000"/>
          </a:bodyPr>
          <a:lstStyle/>
          <a:p>
            <a:r>
              <a:rPr lang="fr-FR" dirty="0"/>
              <a:t>Bon, vous m'avez entendu dire à plusieurs reprises au cours de ce cours combien il est important d'être certifié. Si vos clients sont des entreprises dans le domaine des services financiers ou des assurances, il est vraiment important que vous montriez à quel point vous prenez au sérieux la sécurité de l'information. C'est exactement ce que fait la certification ISO27001. Elle prouve que vous prenez le processus de sécurité de l'information au sérieux. C'est donc ce que je veux dire quand je parle de certification. Cela signifie que vous avez été audité avec succès par un auditeur indépendant qui appartient à une société connue sous le nom d'organisme de certification. Un organisme de certification est l'entreprise qui vous certifie. Cela signifie donc que vous aurez terminé ce que l'on appelle un audit de première et de deuxième étape avant d'être recommandé et approuvé pour la certification. Le processus exige que vous prouviez que vous remplissez toutes les conditions énoncées dans la norme. Cela signifie également que vous allez être soumis à des audits de surveillance continus. Ces audits ont lieu entre le moment où vous êtes certifié pour une période de trois ans et celui où vous êtes </a:t>
            </a:r>
            <a:r>
              <a:rPr lang="fr-FR" dirty="0" err="1"/>
              <a:t>re</a:t>
            </a:r>
            <a:r>
              <a:rPr lang="fr-FR" dirty="0"/>
              <a:t>-certifié. La norme exige un audit de surveillance annuel, mais certains organismes de certification souhaiteront entreprendre des audits semestriels. Pour être honnête, je pense que le cycle de six mois est préférable car il y a une cadence naturelle que vous obtenez lorsque vous voyez l'auditeur deux fois par an. Je le recommande vraiment, même si cela entraîne un léger surcoût. Au cours de ce processus d'audit de surveillance, l'auditeur couvrira tous les aspects de la norme au moins une fois, et vous devrez ensuite passer par un audit complet de </a:t>
            </a:r>
            <a:r>
              <a:rPr lang="fr-FR" dirty="0" err="1"/>
              <a:t>recertification</a:t>
            </a:r>
            <a:r>
              <a:rPr lang="fr-FR" dirty="0"/>
              <a:t> dans trois ans à partir de votre certification initiale où toutes les exigences sont vérifiées à nouveau. Le </a:t>
            </a:r>
            <a:r>
              <a:rPr lang="fr-FR" dirty="0" err="1"/>
              <a:t>proBut</a:t>
            </a:r>
            <a:r>
              <a:rPr lang="fr-FR" dirty="0"/>
              <a:t> if </a:t>
            </a:r>
            <a:r>
              <a:rPr lang="fr-FR" dirty="0" err="1"/>
              <a:t>you're</a:t>
            </a:r>
            <a:r>
              <a:rPr lang="fr-FR" dirty="0"/>
              <a:t> </a:t>
            </a:r>
            <a:r>
              <a:rPr lang="fr-FR" dirty="0" err="1"/>
              <a:t>heading</a:t>
            </a:r>
            <a:r>
              <a:rPr lang="fr-FR" dirty="0"/>
              <a:t> </a:t>
            </a:r>
            <a:r>
              <a:rPr lang="fr-FR" dirty="0" err="1"/>
              <a:t>upcessus</a:t>
            </a:r>
            <a:r>
              <a:rPr lang="fr-FR" dirty="0"/>
              <a:t> est donc assez complet. </a:t>
            </a:r>
            <a:endParaRPr dirty="0"/>
          </a:p>
        </p:txBody>
      </p:sp>
    </p:spTree>
    <p:extLst>
      <p:ext uri="{BB962C8B-B14F-4D97-AF65-F5344CB8AC3E}">
        <p14:creationId xmlns:p14="http://schemas.microsoft.com/office/powerpoint/2010/main" val="4016255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r>
              <a:rPr lang="fr-FR" dirty="0"/>
              <a:t>Mais si vous êtes à la tête de la fonction informatique de votre organisation, il est très rassurant de savoir que ces aspects de votre fonctionnement sont examinés. Un dernier point ici. Veillez à choisir un auditeur issu d'un organisme de certification accrédité. Cela signifie que la société que vous avez choisie pour être l'auditeur et vous certifier est accréditée par l'autorité nationale responsable des normes internationales. Aux États-Unis, l'autorité nationale est l'ANAB, mais la plupart des pays ont leur propre autorité nationale d'accréditation. Certains organismes de certification ne sont pas accrédités, et leurs audits et certifications n'auront pas autant de poids qu'un organisme de certification accrédité. Je vous suggère de demander à votre organisme de certification s'il est accrédité avant de vous engager avec lui. Il y a donc de nombreux avantages à faire certifier votre organisme selon la norme 27001. Lorsque j'ai commencé mon premier voyage de certification, je ne savais pas comment je pouvais tirer autant de bénéfices de cette certification. Tout ce que je peux dire, c'est qu'être certifié a porté ses fruits, année après année, de diverses manières. En voici quelques-unes. Les avantages externes sont probablement le principal moteur pour la plupart des organisations. Vous avez peut-être un client qui s'interroge sur la sécurité de vos systèmes et de vos opérations. Il réagit peut-être aux diverses menaces à la sécurité informatique qui se présentent, comme les grandes menaces comme Heartbleed et </a:t>
            </a:r>
            <a:r>
              <a:rPr lang="fr-FR" dirty="0" err="1"/>
              <a:t>Poodle</a:t>
            </a:r>
            <a:r>
              <a:rPr lang="fr-FR" dirty="0"/>
              <a:t>, et veut peut-être savoir quels sont les processus que vous avez mis en place. En outre, de nombreuses grandes organisations ont désormais mis en place un processus annuel de vérification préalable qui leur permet de vous soumettre chaque année à un audit de sécurité informatique. Ce que j'ai vu, c'est que beaucoup de ces organisations vous enverront simplement un questionnaire, qui décrit les 114 contrôles de la norme ISO, et vous demanderont de répondre pour savoir si vous avez mis en place ces contrôles ou non. Enfin, il existe des exigences réglementaires qui obligent certaines entreprises à évaluer le statut de leurs fournisseurs en matière de sécurité de l'information. Si vous êtes certifié ISO27001, ce processus devient une routine et vous pouvez y répondre rapidement. Au lieu d'essayer d'interpréter les demandes de vos clients, vous répondez simplement en fonction des contrôles ISO, et cela satisfait généralement leurs demandes. La deuxième série d'avantages n'est pas si évidente lorsque vous vous lancez dans le processus de certification. Il s'agit d'avantages internes. Voici quelques-uns des avantages que j'ai réalisés au fil des ans. Premièrement, vous pouvez avoir une plus grande confiance dans vos processus informatiques internes et savoir que vous vous conformez aux meilleures pratiques en matière de sécurité de l'information. Cela vous permet également de devenir plus efficace et de réaliser des économies en tirant parti de bon nombre des pratiques requises par la norme pour de simples bonnes pratiques informatiques. Cela vous donne un plus grand sentiment de contrôle et vous met en meilleure position pour répondre à cette question : "Hé Richard, sommes-nous en sécurité ? "lorsque votre patron vous appelle. Enfin, elle facilite la satisfaction des commandes des clients ou des prospects externes. Enfin, les avantages en termes de ventes et de marketing sont la preuve que votre organisation est une paire de mains sûre. Et si vos concurrents ne sont pas certifiés, cela vous donne un avantage sur eux. Cela vous permet également de protéger la réputation de votre organisation, ce qui est utile lorsque votre équipe de vente essaie de vendre à de nouveaux clients ou de nouveaux produits.</a:t>
            </a:r>
            <a:endParaRPr dirty="0"/>
          </a:p>
        </p:txBody>
      </p:sp>
    </p:spTree>
    <p:extLst>
      <p:ext uri="{BB962C8B-B14F-4D97-AF65-F5344CB8AC3E}">
        <p14:creationId xmlns:p14="http://schemas.microsoft.com/office/powerpoint/2010/main" val="10937316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chemeClr val="accent2"/>
                </a:solidFill>
                <a:latin typeface="Arial" panose="020B0604020202020204" pitchFamily="34" charset="0"/>
                <a:cs typeface="Arial" panose="020B0604020202020204" pitchFamily="34" charset="0"/>
              </a:rPr>
              <a:t>www.anab.org</a:t>
            </a:r>
          </a:p>
          <a:p>
            <a:r>
              <a:rPr lang="fr-FR" dirty="0"/>
              <a:t>www.iso.org</a:t>
            </a:r>
          </a:p>
          <a:p>
            <a:r>
              <a:rPr lang="fr-FR" dirty="0"/>
              <a:t>www.dropbox.com</a:t>
            </a:r>
          </a:p>
          <a:p>
            <a:r>
              <a:rPr lang="fr-FR" dirty="0"/>
              <a:t>www.amazon.com</a:t>
            </a:r>
          </a:p>
          <a:p>
            <a:r>
              <a:rPr lang="fr-FR" dirty="0"/>
              <a:t>www.microsoft.com</a:t>
            </a:r>
            <a:endParaRPr dirty="0"/>
          </a:p>
        </p:txBody>
      </p:sp>
    </p:spTree>
    <p:extLst>
      <p:ext uri="{BB962C8B-B14F-4D97-AF65-F5344CB8AC3E}">
        <p14:creationId xmlns:p14="http://schemas.microsoft.com/office/powerpoint/2010/main" val="1385011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12871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24071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32250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Les sections 1 à 3 couvriront les concepts de processus, d'approche processus et de cycle PDCA applicables à l'ISO.</a:t>
            </a:r>
          </a:p>
          <a:p>
            <a:r>
              <a:rPr lang="fr-FR" dirty="0"/>
              <a:t>normes de gestion, ainsi que les définitions les plus importantes un débutant en sécurité de l'information</a:t>
            </a:r>
          </a:p>
          <a:p>
            <a:r>
              <a:rPr lang="fr-FR" dirty="0"/>
              <a:t>devrait savoir.</a:t>
            </a:r>
            <a:endParaRPr dirty="0"/>
          </a:p>
        </p:txBody>
      </p:sp>
    </p:spTree>
    <p:extLst>
      <p:ext uri="{BB962C8B-B14F-4D97-AF65-F5344CB8AC3E}">
        <p14:creationId xmlns:p14="http://schemas.microsoft.com/office/powerpoint/2010/main" val="260085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Toutes ces méthodes de communication peuvent maintenant être classées dans l'une des deux grandes catégories de communication. L'une est une forme technique et l'autre une forme non technique. J'aimerais donc jeter un coup d'œil à certains des exemples de la diapositive précédente et les classer dans l'une de ces deux catégories. Certaines des formes techniques de communication seraient donc des choses comme la messagerie vocale, les enregistrements audio, les SMS, la documentation électronique, le courrier électronique, et oui, même le code Morse est considéré comme une forme technique de communication. Les formes non techniques sont les communications verbales, le langage des signes, la documentation manuscrite, les tambours tribaux, les feux de signalisation et les drapeaux de signalisation, toutes des formes de communication non techniques. </a:t>
            </a:r>
            <a:endParaRPr dirty="0"/>
          </a:p>
        </p:txBody>
      </p:sp>
    </p:spTree>
    <p:extLst>
      <p:ext uri="{BB962C8B-B14F-4D97-AF65-F5344CB8AC3E}">
        <p14:creationId xmlns:p14="http://schemas.microsoft.com/office/powerpoint/2010/main" val="490873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fr-FR" dirty="0"/>
              <a:t>Les sections 1 à 3 couvriront les concepts de processus, d'approche processus et de cycle PDCA applicables à l'ISO.</a:t>
            </a:r>
          </a:p>
          <a:p>
            <a:r>
              <a:rPr lang="fr-FR" dirty="0"/>
              <a:t>normes de gestion, ainsi que les définitions les plus importantes un débutant en sécurité de l'information</a:t>
            </a:r>
          </a:p>
          <a:p>
            <a:r>
              <a:rPr lang="fr-FR" dirty="0"/>
              <a:t>devrait savoir.</a:t>
            </a:r>
          </a:p>
          <a:p>
            <a:r>
              <a:rPr lang="fr-FR" dirty="0" err="1"/>
              <a:t>Terms</a:t>
            </a:r>
            <a:r>
              <a:rPr lang="fr-FR" dirty="0"/>
              <a:t> and </a:t>
            </a:r>
            <a:r>
              <a:rPr lang="fr-FR" dirty="0" err="1"/>
              <a:t>definitions</a:t>
            </a:r>
            <a:r>
              <a:rPr lang="fr-FR" dirty="0"/>
              <a:t>: </a:t>
            </a:r>
            <a:r>
              <a:rPr lang="fr-FR" dirty="0" err="1"/>
              <a:t>Process</a:t>
            </a:r>
            <a:r>
              <a:rPr lang="fr-FR" dirty="0"/>
              <a:t>, Information Security,….</a:t>
            </a:r>
          </a:p>
          <a:p>
            <a:r>
              <a:rPr lang="fr-FR" dirty="0"/>
              <a:t>Impact du</a:t>
            </a:r>
            <a:r>
              <a:rPr lang="fr-FR" baseline="0" dirty="0"/>
              <a:t> </a:t>
            </a:r>
            <a:r>
              <a:rPr lang="fr-FR" baseline="0" dirty="0" err="1"/>
              <a:t>process</a:t>
            </a:r>
            <a:r>
              <a:rPr lang="fr-FR" baseline="0" dirty="0"/>
              <a:t> </a:t>
            </a:r>
          </a:p>
          <a:p>
            <a:r>
              <a:rPr lang="fr-FR" baseline="0" dirty="0"/>
              <a:t>PDCA</a:t>
            </a:r>
            <a:endParaRPr dirty="0"/>
          </a:p>
        </p:txBody>
      </p:sp>
    </p:spTree>
    <p:extLst>
      <p:ext uri="{BB962C8B-B14F-4D97-AF65-F5344CB8AC3E}">
        <p14:creationId xmlns:p14="http://schemas.microsoft.com/office/powerpoint/2010/main" val="712524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85000" lnSpcReduction="20000"/>
          </a:bodyPr>
          <a:lstStyle/>
          <a:p>
            <a:r>
              <a:rPr lang="fr-FR" dirty="0"/>
              <a:t>4- Cette clause exige que l'organisation détermine toutes les questions internes et externes qui peuvent être pertinentes à ses objectifs opérationnels et à l'atteinte des objectifs du SMSI lui-même.</a:t>
            </a:r>
          </a:p>
          <a:p>
            <a:r>
              <a:rPr lang="fr-FR" dirty="0"/>
              <a:t> - Détermination de la portée du système de gestion de la sécurité de l'information</a:t>
            </a:r>
          </a:p>
          <a:p>
            <a:r>
              <a:rPr lang="fr-FR" dirty="0"/>
              <a:t>5- Le top management et les cadres dirigeant ayant des rôles pertinents au sein de l'organisation doivent faire preuve d'un réel effort pour faire participer les gens à l'appui du SMSI.</a:t>
            </a:r>
          </a:p>
          <a:p>
            <a:r>
              <a:rPr lang="fr-FR" dirty="0"/>
              <a:t>- Le top management a la responsabilité d'établir une politique de sécurité de l'information, qui est alignée sur les objectifs de l'organisation et fournit un cadre pour l'établissement des objectifs de sécurité de l'information, y compris un engagement à satisfaire aux exigences applicables et à l'amélioration continue du SGSI. </a:t>
            </a:r>
          </a:p>
          <a:p>
            <a:pPr marL="171450" indent="-171450">
              <a:buFontTx/>
              <a:buChar char="-"/>
            </a:pPr>
            <a:r>
              <a:rPr lang="fr-FR" dirty="0"/>
              <a:t>La norme stipule qu'il incombe à la haute direction de s'assurer que les rôles, les responsabilités et les pouvoirs sont délégués et communiqués efficacement. </a:t>
            </a:r>
          </a:p>
          <a:p>
            <a:pPr marL="0" indent="0">
              <a:buFontTx/>
              <a:buNone/>
            </a:pPr>
            <a:r>
              <a:rPr lang="fr-FR" dirty="0"/>
              <a:t>6.</a:t>
            </a:r>
            <a:r>
              <a:rPr lang="fr-FR" baseline="0" dirty="0"/>
              <a:t> L'organisation doit planifier des mesures pour gérer les risques et les possibilités qui s'appliquent au contexte de l'organisation.</a:t>
            </a:r>
          </a:p>
          <a:p>
            <a:pPr marL="171450" indent="-171450">
              <a:buFontTx/>
              <a:buChar char="-"/>
            </a:pPr>
            <a:r>
              <a:rPr lang="fr-FR" baseline="0" dirty="0"/>
              <a:t>Les objectifs de sécurité de l'information devraient être établis et communiqués aux niveaux et fonctions appropriés.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7. Support inclut la compétence des équipes, </a:t>
            </a:r>
            <a:r>
              <a:rPr lang="fr-FR" dirty="0"/>
              <a:t>La sensibilisation, la</a:t>
            </a:r>
            <a:r>
              <a:rPr lang="fr-FR" baseline="0" dirty="0"/>
              <a:t> communication et la documentation. Une organisation doit non seulement gérer les documents internes (par exemple, diverses politiques, procédures, documentation de projet, etc.), mais aussi les documents externes (par exemple, différents types de correspondance, documentation reçue avec le matériel, etc.)</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baseline="0" dirty="0">
                <a:solidFill>
                  <a:schemeClr val="tx1"/>
                </a:solidFill>
                <a:effectLst/>
                <a:latin typeface="+mn-lt"/>
                <a:ea typeface="+mn-ea"/>
                <a:cs typeface="+mn-cs"/>
              </a:rPr>
              <a:t>8. </a:t>
            </a:r>
            <a:r>
              <a:rPr lang="fr-FR" dirty="0"/>
              <a:t>Pour s'assurer que les risques et les possibilités sont traités correctement (risques</a:t>
            </a:r>
            <a:r>
              <a:rPr lang="fr-FR" baseline="0" dirty="0"/>
              <a:t> dans 6.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9. Evaluation de performance à travers des audits et indicateur de suivis KPI.</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10. Les résultats de l’évaluation (Etape 9), des vérifications internes et de l'évaluation de la conformité et du rendement devraient tous servir de base aux non-conformités et aux mesures correctives. L'amélioration continue est un aspect clé du SMSI dans l'effort pour atteindre et maintenir la pertinence, la pertinence et l'efficacité de la sécurité de l'information par rapport aux objectifs de l'organisation.</a:t>
            </a:r>
          </a:p>
          <a:p>
            <a:pPr marL="171450" indent="-171450">
              <a:buFontTx/>
              <a:buChar char="-"/>
            </a:pPr>
            <a:endParaRPr dirty="0"/>
          </a:p>
        </p:txBody>
      </p:sp>
    </p:spTree>
    <p:extLst>
      <p:ext uri="{BB962C8B-B14F-4D97-AF65-F5344CB8AC3E}">
        <p14:creationId xmlns:p14="http://schemas.microsoft.com/office/powerpoint/2010/main" val="30884137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5080">
              <a:lnSpc>
                <a:spcPts val="1270"/>
              </a:lnSpc>
              <a:spcBef>
                <a:spcPts val="1045"/>
              </a:spcBef>
            </a:pPr>
            <a:r>
              <a:rPr lang="fr-MA" sz="1200" i="1" spc="-80" dirty="0">
                <a:solidFill>
                  <a:srgbClr val="231F1F"/>
                </a:solidFill>
                <a:latin typeface="Arial"/>
                <a:cs typeface="Arial"/>
              </a:rPr>
              <a:t>L’organisation</a:t>
            </a:r>
            <a:r>
              <a:rPr lang="fr-MA" sz="1200" i="1" spc="-45" dirty="0">
                <a:solidFill>
                  <a:srgbClr val="231F1F"/>
                </a:solidFill>
                <a:latin typeface="Arial"/>
                <a:cs typeface="Arial"/>
              </a:rPr>
              <a:t> </a:t>
            </a:r>
            <a:r>
              <a:rPr lang="fr-MA" sz="1200" i="1" spc="-75" dirty="0">
                <a:solidFill>
                  <a:srgbClr val="231F1F"/>
                </a:solidFill>
                <a:latin typeface="Arial"/>
                <a:cs typeface="Arial"/>
              </a:rPr>
              <a:t>doit</a:t>
            </a:r>
            <a:r>
              <a:rPr lang="fr-MA" sz="1200" i="1" spc="-25" dirty="0">
                <a:solidFill>
                  <a:srgbClr val="231F1F"/>
                </a:solidFill>
                <a:latin typeface="Arial"/>
                <a:cs typeface="Arial"/>
              </a:rPr>
              <a:t> </a:t>
            </a:r>
            <a:r>
              <a:rPr lang="fr-MA" sz="1200" i="1" spc="-85" dirty="0">
                <a:solidFill>
                  <a:srgbClr val="231F1F"/>
                </a:solidFill>
                <a:latin typeface="Arial"/>
                <a:cs typeface="Arial"/>
              </a:rPr>
              <a:t>déterminer</a:t>
            </a:r>
            <a:r>
              <a:rPr lang="fr-MA" sz="1200" i="1" spc="-15" dirty="0">
                <a:solidFill>
                  <a:srgbClr val="231F1F"/>
                </a:solidFill>
                <a:latin typeface="Arial"/>
                <a:cs typeface="Arial"/>
              </a:rPr>
              <a:t> </a:t>
            </a:r>
            <a:r>
              <a:rPr lang="fr-MA" sz="1200" i="1" spc="-65" dirty="0">
                <a:solidFill>
                  <a:srgbClr val="231F1F"/>
                </a:solidFill>
                <a:latin typeface="Arial"/>
                <a:cs typeface="Arial"/>
              </a:rPr>
              <a:t>les</a:t>
            </a:r>
            <a:r>
              <a:rPr lang="fr-MA" sz="1200" i="1" spc="-25" dirty="0">
                <a:solidFill>
                  <a:srgbClr val="231F1F"/>
                </a:solidFill>
                <a:latin typeface="Arial"/>
                <a:cs typeface="Arial"/>
              </a:rPr>
              <a:t> </a:t>
            </a:r>
            <a:r>
              <a:rPr lang="fr-MA" sz="1200" i="1" spc="-85" dirty="0">
                <a:solidFill>
                  <a:srgbClr val="231F1F"/>
                </a:solidFill>
                <a:latin typeface="Arial"/>
                <a:cs typeface="Arial"/>
              </a:rPr>
              <a:t>enjeux</a:t>
            </a:r>
            <a:r>
              <a:rPr lang="fr-MA" sz="1200" i="1" spc="-20" dirty="0">
                <a:solidFill>
                  <a:srgbClr val="231F1F"/>
                </a:solidFill>
                <a:latin typeface="Arial"/>
                <a:cs typeface="Arial"/>
              </a:rPr>
              <a:t> </a:t>
            </a:r>
            <a:r>
              <a:rPr lang="fr-MA" sz="1200" i="1" spc="-85" dirty="0">
                <a:solidFill>
                  <a:srgbClr val="231F1F"/>
                </a:solidFill>
                <a:latin typeface="Arial"/>
                <a:cs typeface="Arial"/>
              </a:rPr>
              <a:t>externes</a:t>
            </a:r>
            <a:r>
              <a:rPr lang="fr-MA" sz="1200" i="1" spc="-25" dirty="0">
                <a:solidFill>
                  <a:srgbClr val="231F1F"/>
                </a:solidFill>
                <a:latin typeface="Arial"/>
                <a:cs typeface="Arial"/>
              </a:rPr>
              <a:t> </a:t>
            </a:r>
            <a:r>
              <a:rPr lang="fr-MA" sz="1200" i="1" spc="-75" dirty="0">
                <a:solidFill>
                  <a:srgbClr val="231F1F"/>
                </a:solidFill>
                <a:latin typeface="Arial"/>
                <a:cs typeface="Arial"/>
              </a:rPr>
              <a:t>et</a:t>
            </a:r>
            <a:r>
              <a:rPr lang="fr-MA" sz="1200" i="1" spc="-30" dirty="0">
                <a:solidFill>
                  <a:srgbClr val="231F1F"/>
                </a:solidFill>
                <a:latin typeface="Arial"/>
                <a:cs typeface="Arial"/>
              </a:rPr>
              <a:t> </a:t>
            </a:r>
            <a:r>
              <a:rPr lang="fr-MA" sz="1200" i="1" spc="-75" dirty="0">
                <a:solidFill>
                  <a:srgbClr val="231F1F"/>
                </a:solidFill>
                <a:latin typeface="Arial"/>
                <a:cs typeface="Arial"/>
              </a:rPr>
              <a:t>internes</a:t>
            </a:r>
            <a:r>
              <a:rPr lang="fr-MA" sz="1200" i="1" spc="-25" dirty="0">
                <a:solidFill>
                  <a:srgbClr val="231F1F"/>
                </a:solidFill>
                <a:latin typeface="Arial"/>
                <a:cs typeface="Arial"/>
              </a:rPr>
              <a:t> </a:t>
            </a:r>
            <a:r>
              <a:rPr lang="fr-MA" sz="1200" i="1" spc="-80" dirty="0">
                <a:solidFill>
                  <a:srgbClr val="231F1F"/>
                </a:solidFill>
                <a:latin typeface="Arial"/>
                <a:cs typeface="Arial"/>
              </a:rPr>
              <a:t>pertinents</a:t>
            </a:r>
            <a:r>
              <a:rPr lang="fr-MA" sz="1200" i="1" spc="-20" dirty="0">
                <a:solidFill>
                  <a:srgbClr val="231F1F"/>
                </a:solidFill>
                <a:latin typeface="Arial"/>
                <a:cs typeface="Arial"/>
              </a:rPr>
              <a:t> </a:t>
            </a:r>
            <a:r>
              <a:rPr lang="fr-MA" sz="1200" i="1" spc="-100" dirty="0">
                <a:solidFill>
                  <a:srgbClr val="231F1F"/>
                </a:solidFill>
                <a:latin typeface="Arial"/>
                <a:cs typeface="Arial"/>
              </a:rPr>
              <a:t>compte</a:t>
            </a:r>
            <a:r>
              <a:rPr lang="fr-MA" sz="1200" i="1" spc="-45" dirty="0">
                <a:solidFill>
                  <a:srgbClr val="231F1F"/>
                </a:solidFill>
                <a:latin typeface="Arial"/>
                <a:cs typeface="Arial"/>
              </a:rPr>
              <a:t> </a:t>
            </a:r>
            <a:r>
              <a:rPr lang="fr-MA" sz="1200" i="1" spc="-85" dirty="0">
                <a:solidFill>
                  <a:srgbClr val="231F1F"/>
                </a:solidFill>
                <a:latin typeface="Arial"/>
                <a:cs typeface="Arial"/>
              </a:rPr>
              <a:t>tenu</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0" dirty="0">
                <a:solidFill>
                  <a:srgbClr val="231F1F"/>
                </a:solidFill>
                <a:latin typeface="Arial"/>
                <a:cs typeface="Arial"/>
              </a:rPr>
              <a:t> </a:t>
            </a:r>
            <a:r>
              <a:rPr lang="fr-MA" sz="1200" i="1" spc="-75" dirty="0">
                <a:solidFill>
                  <a:srgbClr val="231F1F"/>
                </a:solidFill>
                <a:latin typeface="Arial"/>
                <a:cs typeface="Arial"/>
              </a:rPr>
              <a:t>sa</a:t>
            </a:r>
            <a:r>
              <a:rPr lang="fr-MA" sz="1200" i="1" spc="-40" dirty="0">
                <a:solidFill>
                  <a:srgbClr val="231F1F"/>
                </a:solidFill>
                <a:latin typeface="Arial"/>
                <a:cs typeface="Arial"/>
              </a:rPr>
              <a:t> </a:t>
            </a:r>
            <a:r>
              <a:rPr lang="fr-MA" sz="1200" i="1" spc="-85" dirty="0">
                <a:solidFill>
                  <a:srgbClr val="231F1F"/>
                </a:solidFill>
                <a:latin typeface="Arial"/>
                <a:cs typeface="Arial"/>
              </a:rPr>
              <a:t>mission</a:t>
            </a:r>
            <a:r>
              <a:rPr lang="fr-MA" sz="1200" i="1" spc="-40" dirty="0">
                <a:solidFill>
                  <a:srgbClr val="231F1F"/>
                </a:solidFill>
                <a:latin typeface="Arial"/>
                <a:cs typeface="Arial"/>
              </a:rPr>
              <a:t> </a:t>
            </a:r>
            <a:r>
              <a:rPr lang="fr-MA" sz="1200" i="1" spc="-75" dirty="0">
                <a:solidFill>
                  <a:srgbClr val="231F1F"/>
                </a:solidFill>
                <a:latin typeface="Arial"/>
                <a:cs typeface="Arial"/>
              </a:rPr>
              <a:t>et</a:t>
            </a:r>
            <a:r>
              <a:rPr lang="fr-MA" sz="1200" i="1" spc="-30" dirty="0">
                <a:solidFill>
                  <a:srgbClr val="231F1F"/>
                </a:solidFill>
                <a:latin typeface="Arial"/>
                <a:cs typeface="Arial"/>
              </a:rPr>
              <a:t> </a:t>
            </a:r>
            <a:r>
              <a:rPr lang="fr-MA" sz="1200" i="1" spc="-85" dirty="0">
                <a:solidFill>
                  <a:srgbClr val="231F1F"/>
                </a:solidFill>
                <a:latin typeface="Arial"/>
                <a:cs typeface="Arial"/>
              </a:rPr>
              <a:t>qui</a:t>
            </a:r>
            <a:r>
              <a:rPr lang="fr-MA" sz="1200" i="1" spc="-10" dirty="0">
                <a:solidFill>
                  <a:srgbClr val="231F1F"/>
                </a:solidFill>
                <a:latin typeface="Arial"/>
                <a:cs typeface="Arial"/>
              </a:rPr>
              <a:t> influent </a:t>
            </a:r>
            <a:r>
              <a:rPr lang="fr-MA" sz="1200" i="1" spc="-80" dirty="0">
                <a:solidFill>
                  <a:srgbClr val="231F1F"/>
                </a:solidFill>
                <a:latin typeface="Arial"/>
                <a:cs typeface="Arial"/>
              </a:rPr>
              <a:t>sur</a:t>
            </a:r>
            <a:r>
              <a:rPr lang="fr-MA" sz="1200" i="1" spc="-20" dirty="0">
                <a:solidFill>
                  <a:srgbClr val="231F1F"/>
                </a:solidFill>
                <a:latin typeface="Arial"/>
                <a:cs typeface="Arial"/>
              </a:rPr>
              <a:t> </a:t>
            </a:r>
            <a:r>
              <a:rPr lang="fr-MA" sz="1200" i="1" spc="-75" dirty="0">
                <a:solidFill>
                  <a:srgbClr val="231F1F"/>
                </a:solidFill>
                <a:latin typeface="Arial"/>
                <a:cs typeface="Arial"/>
              </a:rPr>
              <a:t>sa</a:t>
            </a:r>
            <a:r>
              <a:rPr lang="fr-MA" sz="1200" i="1" spc="-45" dirty="0">
                <a:solidFill>
                  <a:srgbClr val="231F1F"/>
                </a:solidFill>
                <a:latin typeface="Arial"/>
                <a:cs typeface="Arial"/>
              </a:rPr>
              <a:t> </a:t>
            </a:r>
            <a:r>
              <a:rPr lang="fr-MA" sz="1200" i="1" spc="-80" dirty="0">
                <a:solidFill>
                  <a:srgbClr val="231F1F"/>
                </a:solidFill>
                <a:latin typeface="Arial"/>
                <a:cs typeface="Arial"/>
              </a:rPr>
              <a:t>capacité</a:t>
            </a:r>
            <a:r>
              <a:rPr lang="fr-MA" sz="1200" i="1" spc="-45" dirty="0">
                <a:solidFill>
                  <a:srgbClr val="231F1F"/>
                </a:solidFill>
                <a:latin typeface="Arial"/>
                <a:cs typeface="Arial"/>
              </a:rPr>
              <a:t> </a:t>
            </a:r>
            <a:r>
              <a:rPr lang="fr-MA" sz="1200" i="1" spc="-80" dirty="0">
                <a:solidFill>
                  <a:srgbClr val="231F1F"/>
                </a:solidFill>
                <a:latin typeface="Arial"/>
                <a:cs typeface="Arial"/>
              </a:rPr>
              <a:t>à</a:t>
            </a:r>
            <a:r>
              <a:rPr lang="fr-MA" sz="1200" i="1" spc="-45" dirty="0">
                <a:solidFill>
                  <a:srgbClr val="231F1F"/>
                </a:solidFill>
                <a:latin typeface="Arial"/>
                <a:cs typeface="Arial"/>
              </a:rPr>
              <a:t> </a:t>
            </a:r>
            <a:r>
              <a:rPr lang="fr-MA" sz="1200" i="1" spc="-75" dirty="0">
                <a:solidFill>
                  <a:srgbClr val="231F1F"/>
                </a:solidFill>
                <a:latin typeface="Arial"/>
                <a:cs typeface="Arial"/>
              </a:rPr>
              <a:t>obtenir</a:t>
            </a:r>
            <a:r>
              <a:rPr lang="fr-MA" sz="1200" i="1" spc="-20" dirty="0">
                <a:solidFill>
                  <a:srgbClr val="231F1F"/>
                </a:solidFill>
                <a:latin typeface="Arial"/>
                <a:cs typeface="Arial"/>
              </a:rPr>
              <a:t> </a:t>
            </a:r>
            <a:r>
              <a:rPr lang="fr-MA" sz="1200" i="1" spc="-60" dirty="0">
                <a:solidFill>
                  <a:srgbClr val="231F1F"/>
                </a:solidFill>
                <a:latin typeface="Arial"/>
                <a:cs typeface="Arial"/>
              </a:rPr>
              <a:t>le(s)</a:t>
            </a:r>
            <a:r>
              <a:rPr lang="fr-MA" sz="1200" i="1" spc="-20" dirty="0">
                <a:solidFill>
                  <a:srgbClr val="231F1F"/>
                </a:solidFill>
                <a:latin typeface="Arial"/>
                <a:cs typeface="Arial"/>
              </a:rPr>
              <a:t> </a:t>
            </a:r>
            <a:r>
              <a:rPr lang="fr-MA" sz="1200" i="1" spc="-70" dirty="0">
                <a:solidFill>
                  <a:srgbClr val="231F1F"/>
                </a:solidFill>
                <a:latin typeface="Arial"/>
                <a:cs typeface="Arial"/>
              </a:rPr>
              <a:t>résultat(s)</a:t>
            </a:r>
            <a:r>
              <a:rPr lang="fr-MA" sz="1200" i="1" spc="-15" dirty="0">
                <a:solidFill>
                  <a:srgbClr val="231F1F"/>
                </a:solidFill>
                <a:latin typeface="Arial"/>
                <a:cs typeface="Arial"/>
              </a:rPr>
              <a:t> </a:t>
            </a:r>
            <a:r>
              <a:rPr lang="fr-MA" sz="1200" i="1" spc="-80" dirty="0">
                <a:solidFill>
                  <a:srgbClr val="231F1F"/>
                </a:solidFill>
                <a:latin typeface="Arial"/>
                <a:cs typeface="Arial"/>
              </a:rPr>
              <a:t>attendu(s)</a:t>
            </a:r>
            <a:r>
              <a:rPr lang="fr-MA" sz="1200" i="1" spc="-20"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85" dirty="0">
                <a:solidFill>
                  <a:srgbClr val="231F1F"/>
                </a:solidFill>
                <a:latin typeface="Arial"/>
                <a:cs typeface="Arial"/>
              </a:rPr>
              <a:t>son</a:t>
            </a:r>
            <a:r>
              <a:rPr lang="fr-MA" sz="1200" i="1" spc="-45" dirty="0">
                <a:solidFill>
                  <a:srgbClr val="231F1F"/>
                </a:solidFill>
                <a:latin typeface="Arial"/>
                <a:cs typeface="Arial"/>
              </a:rPr>
              <a:t> </a:t>
            </a:r>
            <a:r>
              <a:rPr lang="fr-MA" sz="1200" i="1" spc="-95" dirty="0">
                <a:solidFill>
                  <a:srgbClr val="231F1F"/>
                </a:solidFill>
                <a:latin typeface="Arial"/>
                <a:cs typeface="Arial"/>
              </a:rPr>
              <a:t>système</a:t>
            </a:r>
            <a:r>
              <a:rPr lang="fr-MA" sz="1200" i="1" spc="-45"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110" dirty="0">
                <a:solidFill>
                  <a:srgbClr val="231F1F"/>
                </a:solidFill>
                <a:latin typeface="Arial"/>
                <a:cs typeface="Arial"/>
              </a:rPr>
              <a:t>management</a:t>
            </a:r>
            <a:r>
              <a:rPr lang="fr-MA" sz="1200" i="1" spc="-35"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60" dirty="0">
                <a:solidFill>
                  <a:srgbClr val="231F1F"/>
                </a:solidFill>
                <a:latin typeface="Arial"/>
                <a:cs typeface="Arial"/>
              </a:rPr>
              <a:t>la</a:t>
            </a:r>
            <a:r>
              <a:rPr lang="fr-MA" sz="1200" i="1" spc="-45" dirty="0">
                <a:solidFill>
                  <a:srgbClr val="231F1F"/>
                </a:solidFill>
                <a:latin typeface="Arial"/>
                <a:cs typeface="Arial"/>
              </a:rPr>
              <a:t> </a:t>
            </a:r>
            <a:r>
              <a:rPr lang="fr-MA" sz="1200" i="1" spc="-75" dirty="0">
                <a:solidFill>
                  <a:srgbClr val="231F1F"/>
                </a:solidFill>
                <a:latin typeface="Arial"/>
                <a:cs typeface="Arial"/>
              </a:rPr>
              <a:t>sécurité</a:t>
            </a:r>
            <a:r>
              <a:rPr lang="fr-MA" sz="1200" i="1" spc="-45" dirty="0">
                <a:solidFill>
                  <a:srgbClr val="231F1F"/>
                </a:solidFill>
                <a:latin typeface="Arial"/>
                <a:cs typeface="Arial"/>
              </a:rPr>
              <a:t> </a:t>
            </a:r>
            <a:r>
              <a:rPr lang="fr-MA" sz="1200" i="1" spc="-25" dirty="0">
                <a:solidFill>
                  <a:srgbClr val="231F1F"/>
                </a:solidFill>
                <a:latin typeface="Arial"/>
                <a:cs typeface="Arial"/>
              </a:rPr>
              <a:t>de </a:t>
            </a:r>
            <a:r>
              <a:rPr lang="fr-MA" sz="1200" i="1" spc="-10" dirty="0">
                <a:solidFill>
                  <a:srgbClr val="231F1F"/>
                </a:solidFill>
                <a:latin typeface="Arial"/>
                <a:cs typeface="Arial"/>
              </a:rPr>
              <a:t>l’information.</a:t>
            </a:r>
            <a:endParaRPr lang="fr-MA" sz="1200" dirty="0">
              <a:latin typeface="Arial"/>
              <a:cs typeface="Arial"/>
            </a:endParaRPr>
          </a:p>
        </p:txBody>
      </p:sp>
    </p:spTree>
    <p:extLst>
      <p:ext uri="{BB962C8B-B14F-4D97-AF65-F5344CB8AC3E}">
        <p14:creationId xmlns:p14="http://schemas.microsoft.com/office/powerpoint/2010/main" val="4120258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18415">
              <a:lnSpc>
                <a:spcPts val="1270"/>
              </a:lnSpc>
              <a:spcBef>
                <a:spcPts val="1045"/>
              </a:spcBef>
            </a:pPr>
            <a:r>
              <a:rPr lang="fr-MA" sz="1200" i="1" spc="-95" dirty="0">
                <a:solidFill>
                  <a:srgbClr val="231F1F"/>
                </a:solidFill>
                <a:latin typeface="Arial"/>
                <a:cs typeface="Arial"/>
              </a:rPr>
              <a:t>La</a:t>
            </a:r>
            <a:r>
              <a:rPr lang="fr-MA" sz="1200" i="1" spc="-45" dirty="0">
                <a:solidFill>
                  <a:srgbClr val="231F1F"/>
                </a:solidFill>
                <a:latin typeface="Arial"/>
                <a:cs typeface="Arial"/>
              </a:rPr>
              <a:t> </a:t>
            </a:r>
            <a:r>
              <a:rPr lang="fr-MA" sz="1200" i="1" spc="-75" dirty="0">
                <a:solidFill>
                  <a:srgbClr val="231F1F"/>
                </a:solidFill>
                <a:latin typeface="Arial"/>
                <a:cs typeface="Arial"/>
              </a:rPr>
              <a:t>direction</a:t>
            </a:r>
            <a:r>
              <a:rPr lang="fr-MA" sz="1200" i="1" spc="-40" dirty="0">
                <a:solidFill>
                  <a:srgbClr val="231F1F"/>
                </a:solidFill>
                <a:latin typeface="Arial"/>
                <a:cs typeface="Arial"/>
              </a:rPr>
              <a:t> </a:t>
            </a:r>
            <a:r>
              <a:rPr lang="fr-MA" sz="1200" i="1" spc="-75" dirty="0">
                <a:solidFill>
                  <a:srgbClr val="231F1F"/>
                </a:solidFill>
                <a:latin typeface="Arial"/>
                <a:cs typeface="Arial"/>
              </a:rPr>
              <a:t>doit</a:t>
            </a:r>
            <a:r>
              <a:rPr lang="fr-MA" sz="1200" i="1" spc="-25" dirty="0">
                <a:solidFill>
                  <a:srgbClr val="231F1F"/>
                </a:solidFill>
                <a:latin typeface="Arial"/>
                <a:cs typeface="Arial"/>
              </a:rPr>
              <a:t> </a:t>
            </a:r>
            <a:r>
              <a:rPr lang="fr-MA" sz="1200" i="1" spc="-65" dirty="0">
                <a:solidFill>
                  <a:srgbClr val="231F1F"/>
                </a:solidFill>
                <a:latin typeface="Arial"/>
                <a:cs typeface="Arial"/>
              </a:rPr>
              <a:t>faire</a:t>
            </a:r>
            <a:r>
              <a:rPr lang="fr-MA" sz="1200" i="1" spc="-40" dirty="0">
                <a:solidFill>
                  <a:srgbClr val="231F1F"/>
                </a:solidFill>
                <a:latin typeface="Arial"/>
                <a:cs typeface="Arial"/>
              </a:rPr>
              <a:t> </a:t>
            </a:r>
            <a:r>
              <a:rPr lang="fr-MA" sz="1200" i="1" spc="-85" dirty="0">
                <a:solidFill>
                  <a:srgbClr val="231F1F"/>
                </a:solidFill>
                <a:latin typeface="Arial"/>
                <a:cs typeface="Arial"/>
              </a:rPr>
              <a:t>preuve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80" dirty="0">
                <a:solidFill>
                  <a:srgbClr val="231F1F"/>
                </a:solidFill>
                <a:latin typeface="Arial"/>
                <a:cs typeface="Arial"/>
              </a:rPr>
              <a:t>leadership</a:t>
            </a:r>
            <a:r>
              <a:rPr lang="fr-MA" sz="1200" i="1" spc="-40" dirty="0">
                <a:solidFill>
                  <a:srgbClr val="231F1F"/>
                </a:solidFill>
                <a:latin typeface="Arial"/>
                <a:cs typeface="Arial"/>
              </a:rPr>
              <a:t> </a:t>
            </a:r>
            <a:r>
              <a:rPr lang="fr-MA" sz="1200" i="1" spc="-75" dirty="0">
                <a:solidFill>
                  <a:srgbClr val="231F1F"/>
                </a:solidFill>
                <a:latin typeface="Arial"/>
                <a:cs typeface="Arial"/>
              </a:rPr>
              <a:t>et</a:t>
            </a:r>
            <a:r>
              <a:rPr lang="fr-MA" sz="1200" i="1" spc="-25" dirty="0">
                <a:solidFill>
                  <a:srgbClr val="231F1F"/>
                </a:solidFill>
                <a:latin typeface="Arial"/>
                <a:cs typeface="Arial"/>
              </a:rPr>
              <a:t> </a:t>
            </a:r>
            <a:r>
              <a:rPr lang="fr-MA" sz="1200" i="1" spc="-75" dirty="0">
                <a:solidFill>
                  <a:srgbClr val="231F1F"/>
                </a:solidFill>
                <a:latin typeface="Arial"/>
                <a:cs typeface="Arial"/>
              </a:rPr>
              <a:t>affirmer</a:t>
            </a:r>
            <a:r>
              <a:rPr lang="fr-MA" sz="1200" i="1" spc="-15" dirty="0">
                <a:solidFill>
                  <a:srgbClr val="231F1F"/>
                </a:solidFill>
                <a:latin typeface="Arial"/>
                <a:cs typeface="Arial"/>
              </a:rPr>
              <a:t> </a:t>
            </a:r>
            <a:r>
              <a:rPr lang="fr-MA" sz="1200" i="1" spc="-85" dirty="0">
                <a:solidFill>
                  <a:srgbClr val="231F1F"/>
                </a:solidFill>
                <a:latin typeface="Arial"/>
                <a:cs typeface="Arial"/>
              </a:rPr>
              <a:t>son</a:t>
            </a:r>
            <a:r>
              <a:rPr lang="fr-MA" sz="1200" i="1" spc="-40" dirty="0">
                <a:solidFill>
                  <a:srgbClr val="231F1F"/>
                </a:solidFill>
                <a:latin typeface="Arial"/>
                <a:cs typeface="Arial"/>
              </a:rPr>
              <a:t> </a:t>
            </a:r>
            <a:r>
              <a:rPr lang="fr-MA" sz="1200" i="1" spc="-105" dirty="0">
                <a:solidFill>
                  <a:srgbClr val="231F1F"/>
                </a:solidFill>
                <a:latin typeface="Arial"/>
                <a:cs typeface="Arial"/>
              </a:rPr>
              <a:t>engagement</a:t>
            </a:r>
            <a:r>
              <a:rPr lang="fr-MA" sz="1200" i="1" spc="-30" dirty="0">
                <a:solidFill>
                  <a:srgbClr val="231F1F"/>
                </a:solidFill>
                <a:latin typeface="Arial"/>
                <a:cs typeface="Arial"/>
              </a:rPr>
              <a:t> </a:t>
            </a:r>
            <a:r>
              <a:rPr lang="fr-MA" sz="1200" i="1" spc="-95" dirty="0">
                <a:solidFill>
                  <a:srgbClr val="231F1F"/>
                </a:solidFill>
                <a:latin typeface="Arial"/>
                <a:cs typeface="Arial"/>
              </a:rPr>
              <a:t>en</a:t>
            </a:r>
            <a:r>
              <a:rPr lang="fr-MA" sz="1200" i="1" spc="-40" dirty="0">
                <a:solidFill>
                  <a:srgbClr val="231F1F"/>
                </a:solidFill>
                <a:latin typeface="Arial"/>
                <a:cs typeface="Arial"/>
              </a:rPr>
              <a:t> </a:t>
            </a:r>
            <a:r>
              <a:rPr lang="fr-MA" sz="1200" i="1" spc="-80" dirty="0">
                <a:solidFill>
                  <a:srgbClr val="231F1F"/>
                </a:solidFill>
                <a:latin typeface="Arial"/>
                <a:cs typeface="Arial"/>
              </a:rPr>
              <a:t>faveur</a:t>
            </a:r>
            <a:r>
              <a:rPr lang="fr-MA" sz="1200" i="1" spc="-10" dirty="0">
                <a:solidFill>
                  <a:srgbClr val="231F1F"/>
                </a:solidFill>
                <a:latin typeface="Arial"/>
                <a:cs typeface="Arial"/>
              </a:rPr>
              <a:t> </a:t>
            </a:r>
            <a:r>
              <a:rPr lang="fr-MA" sz="1200" i="1" spc="-95" dirty="0">
                <a:solidFill>
                  <a:srgbClr val="231F1F"/>
                </a:solidFill>
                <a:latin typeface="Arial"/>
                <a:cs typeface="Arial"/>
              </a:rPr>
              <a:t>du</a:t>
            </a:r>
            <a:r>
              <a:rPr lang="fr-MA" sz="1200" i="1" spc="-40" dirty="0">
                <a:solidFill>
                  <a:srgbClr val="231F1F"/>
                </a:solidFill>
                <a:latin typeface="Arial"/>
                <a:cs typeface="Arial"/>
              </a:rPr>
              <a:t> </a:t>
            </a:r>
            <a:r>
              <a:rPr lang="fr-MA" sz="1200" i="1" spc="-95" dirty="0">
                <a:solidFill>
                  <a:srgbClr val="231F1F"/>
                </a:solidFill>
                <a:latin typeface="Arial"/>
                <a:cs typeface="Arial"/>
              </a:rPr>
              <a:t>système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0" dirty="0">
                <a:solidFill>
                  <a:srgbClr val="231F1F"/>
                </a:solidFill>
                <a:latin typeface="Arial"/>
                <a:cs typeface="Arial"/>
              </a:rPr>
              <a:t> </a:t>
            </a:r>
            <a:r>
              <a:rPr lang="fr-MA" sz="1200" i="1" spc="-110" dirty="0">
                <a:solidFill>
                  <a:srgbClr val="231F1F"/>
                </a:solidFill>
                <a:latin typeface="Arial"/>
                <a:cs typeface="Arial"/>
              </a:rPr>
              <a:t>management</a:t>
            </a:r>
            <a:r>
              <a:rPr lang="fr-MA" sz="1200" i="1" spc="-30" dirty="0">
                <a:solidFill>
                  <a:srgbClr val="231F1F"/>
                </a:solidFill>
                <a:latin typeface="Arial"/>
                <a:cs typeface="Arial"/>
              </a:rPr>
              <a:t> </a:t>
            </a:r>
            <a:r>
              <a:rPr lang="fr-MA" sz="1200" i="1" spc="-35" dirty="0">
                <a:solidFill>
                  <a:srgbClr val="231F1F"/>
                </a:solidFill>
                <a:latin typeface="Arial"/>
                <a:cs typeface="Arial"/>
              </a:rPr>
              <a:t>de </a:t>
            </a:r>
            <a:r>
              <a:rPr lang="fr-MA" sz="1200" i="1" spc="-60" dirty="0">
                <a:solidFill>
                  <a:srgbClr val="231F1F"/>
                </a:solidFill>
                <a:latin typeface="Arial"/>
                <a:cs typeface="Arial"/>
              </a:rPr>
              <a:t>la</a:t>
            </a:r>
            <a:r>
              <a:rPr lang="fr-MA" sz="1200" i="1" spc="-30" dirty="0">
                <a:solidFill>
                  <a:srgbClr val="231F1F"/>
                </a:solidFill>
                <a:latin typeface="Arial"/>
                <a:cs typeface="Arial"/>
              </a:rPr>
              <a:t> </a:t>
            </a:r>
            <a:r>
              <a:rPr lang="fr-MA" sz="1200" i="1" spc="-75" dirty="0">
                <a:solidFill>
                  <a:srgbClr val="231F1F"/>
                </a:solidFill>
                <a:latin typeface="Arial"/>
                <a:cs typeface="Arial"/>
              </a:rPr>
              <a:t>sécurité</a:t>
            </a:r>
            <a:r>
              <a:rPr lang="fr-MA" sz="1200" i="1" spc="-30" dirty="0">
                <a:solidFill>
                  <a:srgbClr val="231F1F"/>
                </a:solidFill>
                <a:latin typeface="Arial"/>
                <a:cs typeface="Arial"/>
              </a:rPr>
              <a:t> </a:t>
            </a:r>
            <a:r>
              <a:rPr lang="fr-MA" sz="1200" i="1" spc="-95" dirty="0">
                <a:solidFill>
                  <a:srgbClr val="231F1F"/>
                </a:solidFill>
                <a:latin typeface="Arial"/>
                <a:cs typeface="Arial"/>
              </a:rPr>
              <a:t>de</a:t>
            </a:r>
            <a:r>
              <a:rPr lang="fr-MA" sz="1200" i="1" spc="-25" dirty="0">
                <a:solidFill>
                  <a:srgbClr val="231F1F"/>
                </a:solidFill>
                <a:latin typeface="Arial"/>
                <a:cs typeface="Arial"/>
              </a:rPr>
              <a:t> </a:t>
            </a:r>
            <a:r>
              <a:rPr lang="fr-MA" sz="1200" i="1" spc="-75" dirty="0">
                <a:solidFill>
                  <a:srgbClr val="231F1F"/>
                </a:solidFill>
                <a:latin typeface="Arial"/>
                <a:cs typeface="Arial"/>
              </a:rPr>
              <a:t>l’information</a:t>
            </a:r>
            <a:r>
              <a:rPr lang="fr-MA" sz="1200" i="1" spc="-30" dirty="0">
                <a:solidFill>
                  <a:srgbClr val="231F1F"/>
                </a:solidFill>
                <a:latin typeface="Arial"/>
                <a:cs typeface="Arial"/>
              </a:rPr>
              <a:t> </a:t>
            </a:r>
            <a:r>
              <a:rPr lang="fr-MA" sz="1200" i="1" spc="-25" dirty="0">
                <a:solidFill>
                  <a:srgbClr val="231F1F"/>
                </a:solidFill>
                <a:latin typeface="Arial"/>
                <a:cs typeface="Arial"/>
              </a:rPr>
              <a:t>en:</a:t>
            </a:r>
            <a:endParaRPr lang="fr-MA" sz="1200" dirty="0">
              <a:latin typeface="Arial"/>
              <a:cs typeface="Arial"/>
            </a:endParaRPr>
          </a:p>
          <a:p>
            <a:pPr marL="393065" marR="5080" indent="-186055">
              <a:lnSpc>
                <a:spcPts val="1270"/>
              </a:lnSpc>
              <a:spcBef>
                <a:spcPts val="1040"/>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0" dirty="0">
                <a:latin typeface="Arial"/>
                <a:cs typeface="Arial"/>
              </a:rPr>
              <a:t>qu’une</a:t>
            </a:r>
            <a:r>
              <a:rPr lang="fr-MA" sz="1200" i="1" spc="-40" dirty="0">
                <a:latin typeface="Arial"/>
                <a:cs typeface="Arial"/>
              </a:rPr>
              <a:t> </a:t>
            </a:r>
            <a:r>
              <a:rPr lang="fr-MA" sz="1200" i="1" spc="-75" dirty="0">
                <a:latin typeface="Arial"/>
                <a:cs typeface="Arial"/>
              </a:rPr>
              <a:t>politique</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70" dirty="0">
                <a:latin typeface="Arial"/>
                <a:cs typeface="Arial"/>
              </a:rPr>
              <a:t>objectifs</a:t>
            </a:r>
            <a:r>
              <a:rPr lang="fr-MA" sz="1200" i="1" spc="-20" dirty="0">
                <a:latin typeface="Arial"/>
                <a:cs typeface="Arial"/>
              </a:rPr>
              <a:t> </a:t>
            </a:r>
            <a:r>
              <a:rPr lang="fr-MA" sz="1200" i="1" spc="-80" dirty="0">
                <a:latin typeface="Arial"/>
                <a:cs typeface="Arial"/>
              </a:rPr>
              <a:t>sont</a:t>
            </a:r>
            <a:r>
              <a:rPr lang="fr-MA" sz="1200" i="1" spc="-25" dirty="0">
                <a:latin typeface="Arial"/>
                <a:cs typeface="Arial"/>
              </a:rPr>
              <a:t> </a:t>
            </a:r>
            <a:r>
              <a:rPr lang="fr-MA" sz="1200" i="1" spc="-70" dirty="0">
                <a:latin typeface="Arial"/>
                <a:cs typeface="Arial"/>
              </a:rPr>
              <a:t>établis</a:t>
            </a:r>
            <a:r>
              <a:rPr lang="fr-MA" sz="1200" i="1" spc="-25" dirty="0">
                <a:latin typeface="Arial"/>
                <a:cs typeface="Arial"/>
              </a:rPr>
              <a:t> </a:t>
            </a:r>
            <a:r>
              <a:rPr lang="fr-MA" sz="1200" i="1" spc="-95" dirty="0">
                <a:latin typeface="Arial"/>
                <a:cs typeface="Arial"/>
              </a:rPr>
              <a:t>en</a:t>
            </a:r>
            <a:r>
              <a:rPr lang="fr-MA" sz="1200" i="1" spc="-35" dirty="0">
                <a:latin typeface="Arial"/>
                <a:cs typeface="Arial"/>
              </a:rPr>
              <a:t> </a:t>
            </a:r>
            <a:r>
              <a:rPr lang="fr-MA" sz="1200" i="1" spc="-85" dirty="0">
                <a:latin typeface="Arial"/>
                <a:cs typeface="Arial"/>
              </a:rPr>
              <a:t>matière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60" dirty="0">
                <a:latin typeface="Arial"/>
                <a:cs typeface="Arial"/>
              </a:rPr>
              <a:t>qu’ils</a:t>
            </a:r>
            <a:r>
              <a:rPr lang="fr-MA" sz="1200" i="1" spc="-20" dirty="0">
                <a:latin typeface="Arial"/>
                <a:cs typeface="Arial"/>
              </a:rPr>
              <a:t> sont </a:t>
            </a:r>
            <a:r>
              <a:rPr lang="fr-MA" sz="1200" i="1" spc="-90" dirty="0">
                <a:latin typeface="Arial"/>
                <a:cs typeface="Arial"/>
              </a:rPr>
              <a:t>compatibles</a:t>
            </a:r>
            <a:r>
              <a:rPr lang="fr-MA" sz="1200" i="1" spc="-5" dirty="0">
                <a:latin typeface="Arial"/>
                <a:cs typeface="Arial"/>
              </a:rPr>
              <a:t> </a:t>
            </a:r>
            <a:r>
              <a:rPr lang="fr-MA" sz="1200" i="1" spc="-85" dirty="0">
                <a:latin typeface="Arial"/>
                <a:cs typeface="Arial"/>
              </a:rPr>
              <a:t>avec</a:t>
            </a:r>
            <a:r>
              <a:rPr lang="fr-MA" sz="1200" i="1" spc="-5" dirty="0">
                <a:latin typeface="Arial"/>
                <a:cs typeface="Arial"/>
              </a:rPr>
              <a:t> </a:t>
            </a:r>
            <a:r>
              <a:rPr lang="fr-MA" sz="1200" i="1" spc="-70" dirty="0">
                <a:latin typeface="Arial"/>
                <a:cs typeface="Arial"/>
              </a:rPr>
              <a:t>l’orientation</a:t>
            </a:r>
            <a:r>
              <a:rPr lang="fr-MA" sz="1200" i="1" spc="-25" dirty="0">
                <a:latin typeface="Arial"/>
                <a:cs typeface="Arial"/>
              </a:rPr>
              <a:t> </a:t>
            </a:r>
            <a:r>
              <a:rPr lang="fr-MA" sz="1200" i="1" spc="-80" dirty="0">
                <a:latin typeface="Arial"/>
                <a:cs typeface="Arial"/>
              </a:rPr>
              <a:t>stratégique</a:t>
            </a:r>
            <a:r>
              <a:rPr lang="fr-MA" sz="1200" i="1" spc="-25" dirty="0">
                <a:latin typeface="Arial"/>
                <a:cs typeface="Arial"/>
              </a:rPr>
              <a:t> </a:t>
            </a:r>
            <a:r>
              <a:rPr lang="fr-MA" sz="1200" i="1" spc="-95" dirty="0">
                <a:latin typeface="Arial"/>
                <a:cs typeface="Arial"/>
              </a:rPr>
              <a:t>de</a:t>
            </a:r>
            <a:r>
              <a:rPr lang="fr-MA" sz="1200" i="1" spc="-20" dirty="0">
                <a:latin typeface="Arial"/>
                <a:cs typeface="Arial"/>
              </a:rPr>
              <a:t> </a:t>
            </a:r>
            <a:r>
              <a:rPr lang="fr-MA" sz="1200" i="1" spc="-10" dirty="0">
                <a:latin typeface="Arial"/>
                <a:cs typeface="Arial"/>
              </a:rPr>
              <a:t>l’organisation;</a:t>
            </a:r>
            <a:endParaRPr lang="fr-MA" sz="1200" dirty="0">
              <a:latin typeface="Arial"/>
              <a:cs typeface="Arial"/>
            </a:endParaRPr>
          </a:p>
          <a:p>
            <a:pPr marL="393065" marR="501650" indent="-189230">
              <a:lnSpc>
                <a:spcPts val="1270"/>
              </a:lnSpc>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65" dirty="0">
                <a:latin typeface="Arial"/>
                <a:cs typeface="Arial"/>
              </a:rPr>
              <a:t>liées</a:t>
            </a:r>
            <a:r>
              <a:rPr lang="fr-MA" sz="1200" i="1" spc="-20" dirty="0">
                <a:latin typeface="Arial"/>
                <a:cs typeface="Arial"/>
              </a:rPr>
              <a:t> </a:t>
            </a:r>
            <a:r>
              <a:rPr lang="fr-MA" sz="1200" i="1" spc="-95" dirty="0">
                <a:latin typeface="Arial"/>
                <a:cs typeface="Arial"/>
              </a:rPr>
              <a:t>au</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20" dirty="0">
                <a:latin typeface="Arial"/>
                <a:cs typeface="Arial"/>
              </a:rPr>
              <a:t>sont </a:t>
            </a:r>
            <a:r>
              <a:rPr lang="fr-MA" sz="1200" i="1" spc="-80" dirty="0">
                <a:latin typeface="Arial"/>
                <a:cs typeface="Arial"/>
              </a:rPr>
              <a:t>intégrées</a:t>
            </a:r>
            <a:r>
              <a:rPr lang="fr-MA" sz="1200" i="1" spc="-35" dirty="0">
                <a:latin typeface="Arial"/>
                <a:cs typeface="Arial"/>
              </a:rPr>
              <a:t> </a:t>
            </a:r>
            <a:r>
              <a:rPr lang="fr-MA" sz="1200" i="1" spc="-95" dirty="0">
                <a:latin typeface="Arial"/>
                <a:cs typeface="Arial"/>
              </a:rPr>
              <a:t>aux</a:t>
            </a:r>
            <a:r>
              <a:rPr lang="fr-MA" sz="1200" i="1" spc="-30" dirty="0">
                <a:latin typeface="Arial"/>
                <a:cs typeface="Arial"/>
              </a:rPr>
              <a:t> </a:t>
            </a:r>
            <a:r>
              <a:rPr lang="fr-MA" sz="1200" i="1" spc="-85" dirty="0">
                <a:latin typeface="Arial"/>
                <a:cs typeface="Arial"/>
              </a:rPr>
              <a:t>processus</a:t>
            </a:r>
            <a:r>
              <a:rPr lang="fr-MA" sz="1200" i="1" spc="-30" dirty="0">
                <a:latin typeface="Arial"/>
                <a:cs typeface="Arial"/>
              </a:rPr>
              <a:t> </a:t>
            </a:r>
            <a:r>
              <a:rPr lang="fr-MA" sz="1200" i="1" spc="-80" dirty="0">
                <a:latin typeface="Arial"/>
                <a:cs typeface="Arial"/>
              </a:rPr>
              <a:t>métiers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l’organisation;</a:t>
            </a:r>
            <a:endParaRPr lang="fr-MA" sz="1200" dirty="0">
              <a:latin typeface="Arial"/>
              <a:cs typeface="Arial"/>
            </a:endParaRPr>
          </a:p>
          <a:p>
            <a:pPr marL="393065" marR="36830" indent="-180340">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65" dirty="0">
                <a:latin typeface="Arial"/>
                <a:cs typeface="Arial"/>
              </a:rPr>
              <a:t>les</a:t>
            </a:r>
            <a:r>
              <a:rPr lang="fr-MA" sz="1200" i="1" spc="-20" dirty="0">
                <a:latin typeface="Arial"/>
                <a:cs typeface="Arial"/>
              </a:rPr>
              <a:t> </a:t>
            </a:r>
            <a:r>
              <a:rPr lang="fr-MA" sz="1200" i="1" spc="-80" dirty="0">
                <a:latin typeface="Arial"/>
                <a:cs typeface="Arial"/>
              </a:rPr>
              <a:t>ressources</a:t>
            </a:r>
            <a:r>
              <a:rPr lang="fr-MA" sz="1200" i="1" spc="-25" dirty="0">
                <a:latin typeface="Arial"/>
                <a:cs typeface="Arial"/>
              </a:rPr>
              <a:t> </a:t>
            </a:r>
            <a:r>
              <a:rPr lang="fr-MA" sz="1200" i="1" spc="-85" dirty="0">
                <a:latin typeface="Arial"/>
                <a:cs typeface="Arial"/>
              </a:rPr>
              <a:t>nécessaires</a:t>
            </a:r>
            <a:r>
              <a:rPr lang="fr-MA" sz="1200" i="1" spc="-25" dirty="0">
                <a:latin typeface="Arial"/>
                <a:cs typeface="Arial"/>
              </a:rPr>
              <a:t> </a:t>
            </a:r>
            <a:r>
              <a:rPr lang="fr-MA" sz="1200" i="1" spc="-85" dirty="0">
                <a:latin typeface="Arial"/>
                <a:cs typeface="Arial"/>
              </a:rPr>
              <a:t>pour</a:t>
            </a:r>
            <a:r>
              <a:rPr lang="fr-MA" sz="1200" i="1" spc="-15"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l’information </a:t>
            </a:r>
            <a:r>
              <a:rPr lang="fr-MA" sz="1200" i="1" spc="-80" dirty="0">
                <a:latin typeface="Arial"/>
                <a:cs typeface="Arial"/>
              </a:rPr>
              <a:t>sont</a:t>
            </a:r>
            <a:r>
              <a:rPr lang="fr-MA" sz="1200" i="1" spc="-50" dirty="0">
                <a:latin typeface="Arial"/>
                <a:cs typeface="Arial"/>
              </a:rPr>
              <a:t> </a:t>
            </a:r>
            <a:r>
              <a:rPr lang="fr-MA" sz="1200" i="1" spc="-10" dirty="0">
                <a:latin typeface="Arial"/>
                <a:cs typeface="Arial"/>
              </a:rPr>
              <a:t>disponibles;</a:t>
            </a:r>
            <a:endParaRPr lang="fr-MA" sz="1200" dirty="0">
              <a:latin typeface="Arial"/>
              <a:cs typeface="Arial"/>
            </a:endParaRPr>
          </a:p>
          <a:p>
            <a:pPr marL="393065" marR="31115" indent="-186055">
              <a:lnSpc>
                <a:spcPts val="1270"/>
              </a:lnSpc>
              <a:spcBef>
                <a:spcPts val="5"/>
              </a:spcBef>
              <a:buFont typeface="Arial"/>
              <a:buAutoNum type="alphaLcPeriod"/>
              <a:tabLst>
                <a:tab pos="393700" algn="l"/>
              </a:tabLst>
            </a:pPr>
            <a:r>
              <a:rPr lang="fr-MA" sz="1200" i="1" spc="-100" dirty="0">
                <a:latin typeface="Arial"/>
                <a:cs typeface="Arial"/>
              </a:rPr>
              <a:t>communiquant</a:t>
            </a:r>
            <a:r>
              <a:rPr lang="fr-MA" sz="1200" i="1" spc="-30" dirty="0">
                <a:latin typeface="Arial"/>
                <a:cs typeface="Arial"/>
              </a:rPr>
              <a:t> </a:t>
            </a:r>
            <a:r>
              <a:rPr lang="fr-MA" sz="1200" i="1" spc="-80" dirty="0">
                <a:latin typeface="Arial"/>
                <a:cs typeface="Arial"/>
              </a:rPr>
              <a:t>sur</a:t>
            </a:r>
            <a:r>
              <a:rPr lang="fr-MA" sz="1200" i="1" spc="-5" dirty="0">
                <a:latin typeface="Arial"/>
                <a:cs typeface="Arial"/>
              </a:rPr>
              <a:t> </a:t>
            </a:r>
            <a:r>
              <a:rPr lang="fr-MA" sz="1200" i="1" spc="-80" dirty="0">
                <a:latin typeface="Arial"/>
                <a:cs typeface="Arial"/>
              </a:rPr>
              <a:t>l’importance</a:t>
            </a:r>
            <a:r>
              <a:rPr lang="fr-MA" sz="1200" i="1" spc="-40" dirty="0">
                <a:latin typeface="Arial"/>
                <a:cs typeface="Arial"/>
              </a:rPr>
              <a:t> </a:t>
            </a:r>
            <a:r>
              <a:rPr lang="fr-MA" sz="1200" i="1" spc="-95" dirty="0">
                <a:latin typeface="Arial"/>
                <a:cs typeface="Arial"/>
              </a:rPr>
              <a:t>de</a:t>
            </a:r>
            <a:r>
              <a:rPr lang="fr-MA" sz="1200" i="1" spc="-35" dirty="0">
                <a:latin typeface="Arial"/>
                <a:cs typeface="Arial"/>
              </a:rPr>
              <a:t> </a:t>
            </a:r>
            <a:r>
              <a:rPr lang="fr-MA" sz="1200" i="1" spc="-80" dirty="0">
                <a:latin typeface="Arial"/>
                <a:cs typeface="Arial"/>
              </a:rPr>
              <a:t>disposer</a:t>
            </a:r>
            <a:r>
              <a:rPr lang="fr-MA" sz="1200" i="1" spc="-10" dirty="0">
                <a:latin typeface="Arial"/>
                <a:cs typeface="Arial"/>
              </a:rPr>
              <a:t> </a:t>
            </a:r>
            <a:r>
              <a:rPr lang="fr-MA" sz="1200" i="1" spc="-80" dirty="0">
                <a:latin typeface="Arial"/>
                <a:cs typeface="Arial"/>
              </a:rPr>
              <a:t>d’un</a:t>
            </a:r>
            <a:r>
              <a:rPr lang="fr-MA" sz="1200" i="1" spc="-35" dirty="0">
                <a:latin typeface="Arial"/>
                <a:cs typeface="Arial"/>
              </a:rPr>
              <a:t> </a:t>
            </a:r>
            <a:r>
              <a:rPr lang="fr-MA" sz="1200" i="1" spc="-110" dirty="0">
                <a:latin typeface="Arial"/>
                <a:cs typeface="Arial"/>
              </a:rPr>
              <a:t>management</a:t>
            </a:r>
            <a:r>
              <a:rPr lang="fr-MA" sz="1200" i="1" spc="-25" dirty="0">
                <a:latin typeface="Arial"/>
                <a:cs typeface="Arial"/>
              </a:rPr>
              <a:t> </a:t>
            </a:r>
            <a:r>
              <a:rPr lang="fr-MA" sz="1200" i="1" spc="-95" dirty="0">
                <a:latin typeface="Arial"/>
                <a:cs typeface="Arial"/>
              </a:rPr>
              <a:t>de</a:t>
            </a:r>
            <a:r>
              <a:rPr lang="fr-MA" sz="1200" i="1" spc="-35"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efficace</a:t>
            </a:r>
            <a:r>
              <a:rPr lang="fr-MA" sz="1200" i="1" spc="-40" dirty="0">
                <a:latin typeface="Arial"/>
                <a:cs typeface="Arial"/>
              </a:rPr>
              <a:t> </a:t>
            </a:r>
            <a:r>
              <a:rPr lang="fr-MA" sz="1200" i="1" spc="-75" dirty="0">
                <a:latin typeface="Arial"/>
                <a:cs typeface="Arial"/>
              </a:rPr>
              <a:t>et</a:t>
            </a:r>
            <a:r>
              <a:rPr lang="fr-MA" sz="1200" i="1" spc="-25" dirty="0">
                <a:latin typeface="Arial"/>
                <a:cs typeface="Arial"/>
              </a:rPr>
              <a:t> de </a:t>
            </a:r>
            <a:r>
              <a:rPr lang="fr-MA" sz="1200" i="1" spc="-75" dirty="0">
                <a:latin typeface="Arial"/>
                <a:cs typeface="Arial"/>
              </a:rPr>
              <a:t>se</a:t>
            </a:r>
            <a:r>
              <a:rPr lang="fr-MA" sz="1200" i="1" spc="-45" dirty="0">
                <a:latin typeface="Arial"/>
                <a:cs typeface="Arial"/>
              </a:rPr>
              <a:t> </a:t>
            </a:r>
            <a:r>
              <a:rPr lang="fr-MA" sz="1200" i="1" spc="-90" dirty="0">
                <a:latin typeface="Arial"/>
                <a:cs typeface="Arial"/>
              </a:rPr>
              <a:t>conformer</a:t>
            </a:r>
            <a:r>
              <a:rPr lang="fr-MA" sz="1200" i="1" spc="-20" dirty="0">
                <a:latin typeface="Arial"/>
                <a:cs typeface="Arial"/>
              </a:rPr>
              <a:t> </a:t>
            </a:r>
            <a:r>
              <a:rPr lang="fr-MA" sz="1200" i="1" spc="-95" dirty="0">
                <a:latin typeface="Arial"/>
                <a:cs typeface="Arial"/>
              </a:rPr>
              <a:t>aux</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95" dirty="0">
                <a:latin typeface="Arial"/>
                <a:cs typeface="Arial"/>
              </a:rPr>
              <a:t>du</a:t>
            </a:r>
            <a:r>
              <a:rPr lang="fr-MA" sz="1200" i="1" spc="-45" dirty="0">
                <a:latin typeface="Arial"/>
                <a:cs typeface="Arial"/>
              </a:rPr>
              <a:t> </a:t>
            </a:r>
            <a:r>
              <a:rPr lang="fr-MA" sz="1200" i="1" spc="-95" dirty="0">
                <a:latin typeface="Arial"/>
                <a:cs typeface="Arial"/>
              </a:rPr>
              <a:t>système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5"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065" marR="471170" indent="-186055">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75" dirty="0">
                <a:latin typeface="Arial"/>
                <a:cs typeface="Arial"/>
              </a:rPr>
              <a:t>produit</a:t>
            </a:r>
            <a:r>
              <a:rPr lang="fr-MA" sz="1200" i="1" spc="-3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ou</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résultats </a:t>
            </a:r>
            <a:r>
              <a:rPr lang="fr-MA" sz="1200" i="1" spc="-10" dirty="0">
                <a:latin typeface="Arial"/>
                <a:cs typeface="Arial"/>
              </a:rPr>
              <a:t>escomptés;</a:t>
            </a:r>
            <a:endParaRPr lang="fr-MA" sz="1200" dirty="0">
              <a:latin typeface="Arial"/>
              <a:cs typeface="Arial"/>
            </a:endParaRPr>
          </a:p>
          <a:p>
            <a:pPr marL="393065" marR="24765" indent="-152400">
              <a:lnSpc>
                <a:spcPts val="1270"/>
              </a:lnSpc>
              <a:spcBef>
                <a:spcPts val="5"/>
              </a:spcBef>
              <a:buFont typeface="Arial"/>
              <a:buAutoNum type="alphaLcPeriod"/>
              <a:tabLst>
                <a:tab pos="393700" algn="l"/>
              </a:tabLst>
            </a:pPr>
            <a:r>
              <a:rPr lang="fr-MA" sz="1200" i="1" spc="-80" dirty="0">
                <a:latin typeface="Arial"/>
                <a:cs typeface="Arial"/>
              </a:rPr>
              <a:t>orientant</a:t>
            </a:r>
            <a:r>
              <a:rPr lang="fr-MA" sz="1200" i="1" spc="-30" dirty="0">
                <a:latin typeface="Arial"/>
                <a:cs typeface="Arial"/>
              </a:rPr>
              <a:t> </a:t>
            </a:r>
            <a:r>
              <a:rPr lang="fr-MA" sz="1200" i="1" spc="-75" dirty="0">
                <a:latin typeface="Arial"/>
                <a:cs typeface="Arial"/>
              </a:rPr>
              <a:t>et</a:t>
            </a:r>
            <a:r>
              <a:rPr lang="fr-MA" sz="1200" i="1" spc="-25" dirty="0">
                <a:latin typeface="Arial"/>
                <a:cs typeface="Arial"/>
              </a:rPr>
              <a:t> </a:t>
            </a:r>
            <a:r>
              <a:rPr lang="fr-MA" sz="1200" i="1" spc="-90" dirty="0">
                <a:latin typeface="Arial"/>
                <a:cs typeface="Arial"/>
              </a:rPr>
              <a:t>soutenant</a:t>
            </a:r>
            <a:r>
              <a:rPr lang="fr-MA" sz="1200" i="1" spc="-30" dirty="0">
                <a:latin typeface="Arial"/>
                <a:cs typeface="Arial"/>
              </a:rPr>
              <a:t> </a:t>
            </a:r>
            <a:r>
              <a:rPr lang="fr-MA" sz="1200" i="1" spc="-65" dirty="0">
                <a:latin typeface="Arial"/>
                <a:cs typeface="Arial"/>
              </a:rPr>
              <a:t>les</a:t>
            </a:r>
            <a:r>
              <a:rPr lang="fr-MA" sz="1200" i="1" spc="-20" dirty="0">
                <a:latin typeface="Arial"/>
                <a:cs typeface="Arial"/>
              </a:rPr>
              <a:t> </a:t>
            </a:r>
            <a:r>
              <a:rPr lang="fr-MA" sz="1200" i="1" spc="-90" dirty="0">
                <a:latin typeface="Arial"/>
                <a:cs typeface="Arial"/>
              </a:rPr>
              <a:t>personnes</a:t>
            </a:r>
            <a:r>
              <a:rPr lang="fr-MA" sz="1200" i="1" spc="-20" dirty="0">
                <a:latin typeface="Arial"/>
                <a:cs typeface="Arial"/>
              </a:rPr>
              <a:t> </a:t>
            </a:r>
            <a:r>
              <a:rPr lang="fr-MA" sz="1200" i="1" spc="-85" dirty="0">
                <a:latin typeface="Arial"/>
                <a:cs typeface="Arial"/>
              </a:rPr>
              <a:t>pour</a:t>
            </a:r>
            <a:r>
              <a:rPr lang="fr-MA" sz="1200" i="1" spc="-10" dirty="0">
                <a:latin typeface="Arial"/>
                <a:cs typeface="Arial"/>
              </a:rPr>
              <a:t> </a:t>
            </a:r>
            <a:r>
              <a:rPr lang="fr-MA" sz="1200" i="1" spc="-70" dirty="0">
                <a:latin typeface="Arial"/>
                <a:cs typeface="Arial"/>
              </a:rPr>
              <a:t>qu’elles</a:t>
            </a:r>
            <a:r>
              <a:rPr lang="fr-MA" sz="1200" i="1" spc="-25" dirty="0">
                <a:latin typeface="Arial"/>
                <a:cs typeface="Arial"/>
              </a:rPr>
              <a:t> </a:t>
            </a:r>
            <a:r>
              <a:rPr lang="fr-MA" sz="1200" i="1" spc="-80" dirty="0">
                <a:latin typeface="Arial"/>
                <a:cs typeface="Arial"/>
              </a:rPr>
              <a:t>contribuent</a:t>
            </a:r>
            <a:r>
              <a:rPr lang="fr-MA" sz="1200" i="1" spc="-25" dirty="0">
                <a:latin typeface="Arial"/>
                <a:cs typeface="Arial"/>
              </a:rPr>
              <a:t> </a:t>
            </a:r>
            <a:r>
              <a:rPr lang="fr-MA" sz="1200" i="1" spc="-80" dirty="0">
                <a:latin typeface="Arial"/>
                <a:cs typeface="Arial"/>
              </a:rPr>
              <a:t>à</a:t>
            </a:r>
            <a:r>
              <a:rPr lang="fr-MA" sz="1200" i="1" spc="-40" dirty="0">
                <a:latin typeface="Arial"/>
                <a:cs typeface="Arial"/>
              </a:rPr>
              <a:t> </a:t>
            </a:r>
            <a:r>
              <a:rPr lang="fr-MA" sz="1200" i="1" spc="-65" dirty="0">
                <a:latin typeface="Arial"/>
                <a:cs typeface="Arial"/>
              </a:rPr>
              <a:t>l’efficacité</a:t>
            </a:r>
            <a:r>
              <a:rPr lang="fr-MA" sz="1200" i="1" spc="-40" dirty="0">
                <a:latin typeface="Arial"/>
                <a:cs typeface="Arial"/>
              </a:rPr>
              <a:t> </a:t>
            </a:r>
            <a:r>
              <a:rPr lang="fr-MA" sz="1200" i="1" spc="-95" dirty="0">
                <a:latin typeface="Arial"/>
                <a:cs typeface="Arial"/>
              </a:rPr>
              <a:t>du</a:t>
            </a:r>
            <a:r>
              <a:rPr lang="fr-MA" sz="1200" i="1" spc="-35"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25" dirty="0">
                <a:latin typeface="Arial"/>
                <a:cs typeface="Arial"/>
              </a:rPr>
              <a:t> de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700" indent="-189230">
              <a:lnSpc>
                <a:spcPts val="1175"/>
              </a:lnSpc>
              <a:buFont typeface="Arial"/>
              <a:buAutoNum type="alphaLcPeriod"/>
              <a:tabLst>
                <a:tab pos="393700" algn="l"/>
              </a:tabLst>
            </a:pPr>
            <a:r>
              <a:rPr lang="fr-MA" sz="1200" i="1" spc="-95" dirty="0">
                <a:latin typeface="Arial"/>
                <a:cs typeface="Arial"/>
              </a:rPr>
              <a:t>promouvant</a:t>
            </a:r>
            <a:r>
              <a:rPr lang="fr-MA" sz="1200" i="1" spc="-10" dirty="0">
                <a:latin typeface="Arial"/>
                <a:cs typeface="Arial"/>
              </a:rPr>
              <a:t> </a:t>
            </a:r>
            <a:r>
              <a:rPr lang="fr-MA" sz="1200" i="1" spc="-75" dirty="0">
                <a:latin typeface="Arial"/>
                <a:cs typeface="Arial"/>
              </a:rPr>
              <a:t>l’amélioration</a:t>
            </a:r>
            <a:r>
              <a:rPr lang="fr-MA" sz="1200" i="1" spc="-25" dirty="0">
                <a:latin typeface="Arial"/>
                <a:cs typeface="Arial"/>
              </a:rPr>
              <a:t> </a:t>
            </a:r>
            <a:r>
              <a:rPr lang="fr-MA" sz="1200" i="1" spc="-80" dirty="0">
                <a:latin typeface="Arial"/>
                <a:cs typeface="Arial"/>
              </a:rPr>
              <a:t>continue;</a:t>
            </a:r>
            <a:r>
              <a:rPr lang="fr-MA" sz="1200" i="1" spc="-10" dirty="0">
                <a:latin typeface="Arial"/>
                <a:cs typeface="Arial"/>
              </a:rPr>
              <a:t> </a:t>
            </a:r>
            <a:r>
              <a:rPr lang="fr-MA" sz="1200" i="1" spc="-25" dirty="0">
                <a:latin typeface="Arial"/>
                <a:cs typeface="Arial"/>
              </a:rPr>
              <a:t>et</a:t>
            </a:r>
            <a:endParaRPr lang="fr-MA" sz="1200" dirty="0">
              <a:latin typeface="Arial"/>
              <a:cs typeface="Arial"/>
            </a:endParaRPr>
          </a:p>
          <a:p>
            <a:pPr marL="393065" marR="6350" indent="-186055">
              <a:lnSpc>
                <a:spcPts val="1270"/>
              </a:lnSpc>
              <a:spcBef>
                <a:spcPts val="100"/>
              </a:spcBef>
              <a:buFont typeface="Arial"/>
              <a:buAutoNum type="alphaLcPeriod"/>
              <a:tabLst>
                <a:tab pos="393700" algn="l"/>
              </a:tabLst>
            </a:pPr>
            <a:r>
              <a:rPr lang="fr-MA" sz="1200" i="1" spc="-80" dirty="0">
                <a:latin typeface="Arial"/>
                <a:cs typeface="Arial"/>
              </a:rPr>
              <a:t>aidant</a:t>
            </a:r>
            <a:r>
              <a:rPr lang="fr-MA" sz="1200" i="1" spc="-4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80" dirty="0">
                <a:latin typeface="Arial"/>
                <a:cs typeface="Arial"/>
              </a:rPr>
              <a:t>autres</a:t>
            </a:r>
            <a:r>
              <a:rPr lang="fr-MA" sz="1200" i="1" spc="-30" dirty="0">
                <a:latin typeface="Arial"/>
                <a:cs typeface="Arial"/>
              </a:rPr>
              <a:t> </a:t>
            </a:r>
            <a:r>
              <a:rPr lang="fr-MA" sz="1200" i="1" spc="-100" dirty="0">
                <a:latin typeface="Arial"/>
                <a:cs typeface="Arial"/>
              </a:rPr>
              <a:t>managers</a:t>
            </a:r>
            <a:r>
              <a:rPr lang="fr-MA" sz="1200" i="1" spc="-30" dirty="0">
                <a:latin typeface="Arial"/>
                <a:cs typeface="Arial"/>
              </a:rPr>
              <a:t> </a:t>
            </a:r>
            <a:r>
              <a:rPr lang="fr-MA" sz="1200" i="1" spc="-90" dirty="0">
                <a:latin typeface="Arial"/>
                <a:cs typeface="Arial"/>
              </a:rPr>
              <a:t>concernés</a:t>
            </a:r>
            <a:r>
              <a:rPr lang="fr-MA" sz="1200" i="1" spc="-30" dirty="0">
                <a:latin typeface="Arial"/>
                <a:cs typeface="Arial"/>
              </a:rPr>
              <a:t> </a:t>
            </a:r>
            <a:r>
              <a:rPr lang="fr-MA" sz="1200" i="1" spc="-80" dirty="0">
                <a:latin typeface="Arial"/>
                <a:cs typeface="Arial"/>
              </a:rPr>
              <a:t>à</a:t>
            </a:r>
            <a:r>
              <a:rPr lang="fr-MA" sz="1200" i="1" spc="-45" dirty="0">
                <a:latin typeface="Arial"/>
                <a:cs typeface="Arial"/>
              </a:rPr>
              <a:t> </a:t>
            </a:r>
            <a:r>
              <a:rPr lang="fr-MA" sz="1200" i="1" spc="-65" dirty="0">
                <a:latin typeface="Arial"/>
                <a:cs typeface="Arial"/>
              </a:rPr>
              <a:t>faire</a:t>
            </a:r>
            <a:r>
              <a:rPr lang="fr-MA" sz="1200" i="1" spc="-50" dirty="0">
                <a:latin typeface="Arial"/>
                <a:cs typeface="Arial"/>
              </a:rPr>
              <a:t> </a:t>
            </a:r>
            <a:r>
              <a:rPr lang="fr-MA" sz="1200" i="1" spc="-95" dirty="0">
                <a:latin typeface="Arial"/>
                <a:cs typeface="Arial"/>
              </a:rPr>
              <a:t>également</a:t>
            </a:r>
            <a:r>
              <a:rPr lang="fr-MA" sz="1200" i="1" spc="-35" dirty="0">
                <a:latin typeface="Arial"/>
                <a:cs typeface="Arial"/>
              </a:rPr>
              <a:t> </a:t>
            </a:r>
            <a:r>
              <a:rPr lang="fr-MA" sz="1200" i="1" spc="-85" dirty="0">
                <a:latin typeface="Arial"/>
                <a:cs typeface="Arial"/>
              </a:rPr>
              <a:t>preuve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80" dirty="0">
                <a:latin typeface="Arial"/>
                <a:cs typeface="Arial"/>
              </a:rPr>
              <a:t>leadership</a:t>
            </a:r>
            <a:r>
              <a:rPr lang="fr-MA" sz="1200" i="1" spc="-50" dirty="0">
                <a:latin typeface="Arial"/>
                <a:cs typeface="Arial"/>
              </a:rPr>
              <a:t> </a:t>
            </a:r>
            <a:r>
              <a:rPr lang="fr-MA" sz="1200" i="1" spc="-95" dirty="0">
                <a:latin typeface="Arial"/>
                <a:cs typeface="Arial"/>
              </a:rPr>
              <a:t>dès</a:t>
            </a:r>
            <a:r>
              <a:rPr lang="fr-MA" sz="1200" i="1" spc="-30" dirty="0">
                <a:latin typeface="Arial"/>
                <a:cs typeface="Arial"/>
              </a:rPr>
              <a:t> </a:t>
            </a:r>
            <a:r>
              <a:rPr lang="fr-MA" sz="1200" i="1" spc="-60" dirty="0">
                <a:latin typeface="Arial"/>
                <a:cs typeface="Arial"/>
              </a:rPr>
              <a:t>lors</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75" dirty="0">
                <a:latin typeface="Arial"/>
                <a:cs typeface="Arial"/>
              </a:rPr>
              <a:t>cela</a:t>
            </a:r>
            <a:r>
              <a:rPr lang="fr-MA" sz="1200" i="1" spc="-50" dirty="0">
                <a:latin typeface="Arial"/>
                <a:cs typeface="Arial"/>
              </a:rPr>
              <a:t> </a:t>
            </a:r>
            <a:r>
              <a:rPr lang="fr-MA" sz="1200" i="1" spc="-25" dirty="0">
                <a:latin typeface="Arial"/>
                <a:cs typeface="Arial"/>
              </a:rPr>
              <a:t>s’applique </a:t>
            </a:r>
            <a:r>
              <a:rPr lang="fr-MA" sz="1200" i="1" spc="-80" dirty="0">
                <a:latin typeface="Arial"/>
                <a:cs typeface="Arial"/>
              </a:rPr>
              <a:t>à</a:t>
            </a:r>
            <a:r>
              <a:rPr lang="fr-MA" sz="1200" i="1" spc="-50" dirty="0">
                <a:latin typeface="Arial"/>
                <a:cs typeface="Arial"/>
              </a:rPr>
              <a:t> </a:t>
            </a:r>
            <a:r>
              <a:rPr lang="fr-MA" sz="1200" i="1" spc="-70" dirty="0">
                <a:latin typeface="Arial"/>
                <a:cs typeface="Arial"/>
              </a:rPr>
              <a:t>leurs</a:t>
            </a:r>
            <a:r>
              <a:rPr lang="fr-MA" sz="1200" i="1" spc="-35" dirty="0">
                <a:latin typeface="Arial"/>
                <a:cs typeface="Arial"/>
              </a:rPr>
              <a:t> </a:t>
            </a:r>
            <a:r>
              <a:rPr lang="fr-MA" sz="1200" i="1" spc="-100" dirty="0">
                <a:latin typeface="Arial"/>
                <a:cs typeface="Arial"/>
              </a:rPr>
              <a:t>domaines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responsabilités.</a:t>
            </a:r>
            <a:endParaRPr lang="fr-MA" sz="1200" dirty="0">
              <a:latin typeface="Arial"/>
              <a:cs typeface="Arial"/>
            </a:endParaRPr>
          </a:p>
        </p:txBody>
      </p:sp>
    </p:spTree>
    <p:extLst>
      <p:ext uri="{BB962C8B-B14F-4D97-AF65-F5344CB8AC3E}">
        <p14:creationId xmlns:p14="http://schemas.microsoft.com/office/powerpoint/2010/main" val="2806219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18415">
              <a:lnSpc>
                <a:spcPts val="1270"/>
              </a:lnSpc>
              <a:spcBef>
                <a:spcPts val="1045"/>
              </a:spcBef>
            </a:pPr>
            <a:r>
              <a:rPr lang="fr-MA" sz="1200" i="1" spc="-95" dirty="0">
                <a:solidFill>
                  <a:srgbClr val="231F1F"/>
                </a:solidFill>
                <a:latin typeface="Arial"/>
                <a:cs typeface="Arial"/>
              </a:rPr>
              <a:t>La</a:t>
            </a:r>
            <a:r>
              <a:rPr lang="fr-MA" sz="1200" i="1" spc="-45" dirty="0">
                <a:solidFill>
                  <a:srgbClr val="231F1F"/>
                </a:solidFill>
                <a:latin typeface="Arial"/>
                <a:cs typeface="Arial"/>
              </a:rPr>
              <a:t> </a:t>
            </a:r>
            <a:r>
              <a:rPr lang="fr-MA" sz="1200" i="1" spc="-75" dirty="0">
                <a:solidFill>
                  <a:srgbClr val="231F1F"/>
                </a:solidFill>
                <a:latin typeface="Arial"/>
                <a:cs typeface="Arial"/>
              </a:rPr>
              <a:t>direction</a:t>
            </a:r>
            <a:r>
              <a:rPr lang="fr-MA" sz="1200" i="1" spc="-40" dirty="0">
                <a:solidFill>
                  <a:srgbClr val="231F1F"/>
                </a:solidFill>
                <a:latin typeface="Arial"/>
                <a:cs typeface="Arial"/>
              </a:rPr>
              <a:t> </a:t>
            </a:r>
            <a:r>
              <a:rPr lang="fr-MA" sz="1200" i="1" spc="-75" dirty="0">
                <a:solidFill>
                  <a:srgbClr val="231F1F"/>
                </a:solidFill>
                <a:latin typeface="Arial"/>
                <a:cs typeface="Arial"/>
              </a:rPr>
              <a:t>doit</a:t>
            </a:r>
            <a:r>
              <a:rPr lang="fr-MA" sz="1200" i="1" spc="-25" dirty="0">
                <a:solidFill>
                  <a:srgbClr val="231F1F"/>
                </a:solidFill>
                <a:latin typeface="Arial"/>
                <a:cs typeface="Arial"/>
              </a:rPr>
              <a:t> </a:t>
            </a:r>
            <a:r>
              <a:rPr lang="fr-MA" sz="1200" i="1" spc="-65" dirty="0">
                <a:solidFill>
                  <a:srgbClr val="231F1F"/>
                </a:solidFill>
                <a:latin typeface="Arial"/>
                <a:cs typeface="Arial"/>
              </a:rPr>
              <a:t>faire</a:t>
            </a:r>
            <a:r>
              <a:rPr lang="fr-MA" sz="1200" i="1" spc="-40" dirty="0">
                <a:solidFill>
                  <a:srgbClr val="231F1F"/>
                </a:solidFill>
                <a:latin typeface="Arial"/>
                <a:cs typeface="Arial"/>
              </a:rPr>
              <a:t> </a:t>
            </a:r>
            <a:r>
              <a:rPr lang="fr-MA" sz="1200" i="1" spc="-85" dirty="0">
                <a:solidFill>
                  <a:srgbClr val="231F1F"/>
                </a:solidFill>
                <a:latin typeface="Arial"/>
                <a:cs typeface="Arial"/>
              </a:rPr>
              <a:t>preuve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80" dirty="0">
                <a:solidFill>
                  <a:srgbClr val="231F1F"/>
                </a:solidFill>
                <a:latin typeface="Arial"/>
                <a:cs typeface="Arial"/>
              </a:rPr>
              <a:t>leadership</a:t>
            </a:r>
            <a:r>
              <a:rPr lang="fr-MA" sz="1200" i="1" spc="-40" dirty="0">
                <a:solidFill>
                  <a:srgbClr val="231F1F"/>
                </a:solidFill>
                <a:latin typeface="Arial"/>
                <a:cs typeface="Arial"/>
              </a:rPr>
              <a:t> </a:t>
            </a:r>
            <a:r>
              <a:rPr lang="fr-MA" sz="1200" i="1" spc="-75" dirty="0">
                <a:solidFill>
                  <a:srgbClr val="231F1F"/>
                </a:solidFill>
                <a:latin typeface="Arial"/>
                <a:cs typeface="Arial"/>
              </a:rPr>
              <a:t>et</a:t>
            </a:r>
            <a:r>
              <a:rPr lang="fr-MA" sz="1200" i="1" spc="-25" dirty="0">
                <a:solidFill>
                  <a:srgbClr val="231F1F"/>
                </a:solidFill>
                <a:latin typeface="Arial"/>
                <a:cs typeface="Arial"/>
              </a:rPr>
              <a:t> </a:t>
            </a:r>
            <a:r>
              <a:rPr lang="fr-MA" sz="1200" i="1" spc="-75" dirty="0">
                <a:solidFill>
                  <a:srgbClr val="231F1F"/>
                </a:solidFill>
                <a:latin typeface="Arial"/>
                <a:cs typeface="Arial"/>
              </a:rPr>
              <a:t>affirmer</a:t>
            </a:r>
            <a:r>
              <a:rPr lang="fr-MA" sz="1200" i="1" spc="-15" dirty="0">
                <a:solidFill>
                  <a:srgbClr val="231F1F"/>
                </a:solidFill>
                <a:latin typeface="Arial"/>
                <a:cs typeface="Arial"/>
              </a:rPr>
              <a:t> </a:t>
            </a:r>
            <a:r>
              <a:rPr lang="fr-MA" sz="1200" i="1" spc="-85" dirty="0">
                <a:solidFill>
                  <a:srgbClr val="231F1F"/>
                </a:solidFill>
                <a:latin typeface="Arial"/>
                <a:cs typeface="Arial"/>
              </a:rPr>
              <a:t>son</a:t>
            </a:r>
            <a:r>
              <a:rPr lang="fr-MA" sz="1200" i="1" spc="-40" dirty="0">
                <a:solidFill>
                  <a:srgbClr val="231F1F"/>
                </a:solidFill>
                <a:latin typeface="Arial"/>
                <a:cs typeface="Arial"/>
              </a:rPr>
              <a:t> </a:t>
            </a:r>
            <a:r>
              <a:rPr lang="fr-MA" sz="1200" i="1" spc="-105" dirty="0">
                <a:solidFill>
                  <a:srgbClr val="231F1F"/>
                </a:solidFill>
                <a:latin typeface="Arial"/>
                <a:cs typeface="Arial"/>
              </a:rPr>
              <a:t>engagement</a:t>
            </a:r>
            <a:r>
              <a:rPr lang="fr-MA" sz="1200" i="1" spc="-30" dirty="0">
                <a:solidFill>
                  <a:srgbClr val="231F1F"/>
                </a:solidFill>
                <a:latin typeface="Arial"/>
                <a:cs typeface="Arial"/>
              </a:rPr>
              <a:t> </a:t>
            </a:r>
            <a:r>
              <a:rPr lang="fr-MA" sz="1200" i="1" spc="-95" dirty="0">
                <a:solidFill>
                  <a:srgbClr val="231F1F"/>
                </a:solidFill>
                <a:latin typeface="Arial"/>
                <a:cs typeface="Arial"/>
              </a:rPr>
              <a:t>en</a:t>
            </a:r>
            <a:r>
              <a:rPr lang="fr-MA" sz="1200" i="1" spc="-40" dirty="0">
                <a:solidFill>
                  <a:srgbClr val="231F1F"/>
                </a:solidFill>
                <a:latin typeface="Arial"/>
                <a:cs typeface="Arial"/>
              </a:rPr>
              <a:t> </a:t>
            </a:r>
            <a:r>
              <a:rPr lang="fr-MA" sz="1200" i="1" spc="-80" dirty="0">
                <a:solidFill>
                  <a:srgbClr val="231F1F"/>
                </a:solidFill>
                <a:latin typeface="Arial"/>
                <a:cs typeface="Arial"/>
              </a:rPr>
              <a:t>faveur</a:t>
            </a:r>
            <a:r>
              <a:rPr lang="fr-MA" sz="1200" i="1" spc="-10" dirty="0">
                <a:solidFill>
                  <a:srgbClr val="231F1F"/>
                </a:solidFill>
                <a:latin typeface="Arial"/>
                <a:cs typeface="Arial"/>
              </a:rPr>
              <a:t> </a:t>
            </a:r>
            <a:r>
              <a:rPr lang="fr-MA" sz="1200" i="1" spc="-95" dirty="0">
                <a:solidFill>
                  <a:srgbClr val="231F1F"/>
                </a:solidFill>
                <a:latin typeface="Arial"/>
                <a:cs typeface="Arial"/>
              </a:rPr>
              <a:t>du</a:t>
            </a:r>
            <a:r>
              <a:rPr lang="fr-MA" sz="1200" i="1" spc="-40" dirty="0">
                <a:solidFill>
                  <a:srgbClr val="231F1F"/>
                </a:solidFill>
                <a:latin typeface="Arial"/>
                <a:cs typeface="Arial"/>
              </a:rPr>
              <a:t> </a:t>
            </a:r>
            <a:r>
              <a:rPr lang="fr-MA" sz="1200" i="1" spc="-95" dirty="0">
                <a:solidFill>
                  <a:srgbClr val="231F1F"/>
                </a:solidFill>
                <a:latin typeface="Arial"/>
                <a:cs typeface="Arial"/>
              </a:rPr>
              <a:t>système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0" dirty="0">
                <a:solidFill>
                  <a:srgbClr val="231F1F"/>
                </a:solidFill>
                <a:latin typeface="Arial"/>
                <a:cs typeface="Arial"/>
              </a:rPr>
              <a:t> </a:t>
            </a:r>
            <a:r>
              <a:rPr lang="fr-MA" sz="1200" i="1" spc="-110" dirty="0">
                <a:solidFill>
                  <a:srgbClr val="231F1F"/>
                </a:solidFill>
                <a:latin typeface="Arial"/>
                <a:cs typeface="Arial"/>
              </a:rPr>
              <a:t>management</a:t>
            </a:r>
            <a:r>
              <a:rPr lang="fr-MA" sz="1200" i="1" spc="-30" dirty="0">
                <a:solidFill>
                  <a:srgbClr val="231F1F"/>
                </a:solidFill>
                <a:latin typeface="Arial"/>
                <a:cs typeface="Arial"/>
              </a:rPr>
              <a:t> </a:t>
            </a:r>
            <a:r>
              <a:rPr lang="fr-MA" sz="1200" i="1" spc="-35" dirty="0">
                <a:solidFill>
                  <a:srgbClr val="231F1F"/>
                </a:solidFill>
                <a:latin typeface="Arial"/>
                <a:cs typeface="Arial"/>
              </a:rPr>
              <a:t>de </a:t>
            </a:r>
            <a:r>
              <a:rPr lang="fr-MA" sz="1200" i="1" spc="-60" dirty="0">
                <a:solidFill>
                  <a:srgbClr val="231F1F"/>
                </a:solidFill>
                <a:latin typeface="Arial"/>
                <a:cs typeface="Arial"/>
              </a:rPr>
              <a:t>la</a:t>
            </a:r>
            <a:r>
              <a:rPr lang="fr-MA" sz="1200" i="1" spc="-30" dirty="0">
                <a:solidFill>
                  <a:srgbClr val="231F1F"/>
                </a:solidFill>
                <a:latin typeface="Arial"/>
                <a:cs typeface="Arial"/>
              </a:rPr>
              <a:t> </a:t>
            </a:r>
            <a:r>
              <a:rPr lang="fr-MA" sz="1200" i="1" spc="-75" dirty="0">
                <a:solidFill>
                  <a:srgbClr val="231F1F"/>
                </a:solidFill>
                <a:latin typeface="Arial"/>
                <a:cs typeface="Arial"/>
              </a:rPr>
              <a:t>sécurité</a:t>
            </a:r>
            <a:r>
              <a:rPr lang="fr-MA" sz="1200" i="1" spc="-30" dirty="0">
                <a:solidFill>
                  <a:srgbClr val="231F1F"/>
                </a:solidFill>
                <a:latin typeface="Arial"/>
                <a:cs typeface="Arial"/>
              </a:rPr>
              <a:t> </a:t>
            </a:r>
            <a:r>
              <a:rPr lang="fr-MA" sz="1200" i="1" spc="-95" dirty="0">
                <a:solidFill>
                  <a:srgbClr val="231F1F"/>
                </a:solidFill>
                <a:latin typeface="Arial"/>
                <a:cs typeface="Arial"/>
              </a:rPr>
              <a:t>de</a:t>
            </a:r>
            <a:r>
              <a:rPr lang="fr-MA" sz="1200" i="1" spc="-25" dirty="0">
                <a:solidFill>
                  <a:srgbClr val="231F1F"/>
                </a:solidFill>
                <a:latin typeface="Arial"/>
                <a:cs typeface="Arial"/>
              </a:rPr>
              <a:t> </a:t>
            </a:r>
            <a:r>
              <a:rPr lang="fr-MA" sz="1200" i="1" spc="-75" dirty="0">
                <a:solidFill>
                  <a:srgbClr val="231F1F"/>
                </a:solidFill>
                <a:latin typeface="Arial"/>
                <a:cs typeface="Arial"/>
              </a:rPr>
              <a:t>l’information</a:t>
            </a:r>
            <a:r>
              <a:rPr lang="fr-MA" sz="1200" i="1" spc="-30" dirty="0">
                <a:solidFill>
                  <a:srgbClr val="231F1F"/>
                </a:solidFill>
                <a:latin typeface="Arial"/>
                <a:cs typeface="Arial"/>
              </a:rPr>
              <a:t> </a:t>
            </a:r>
            <a:r>
              <a:rPr lang="fr-MA" sz="1200" i="1" spc="-25" dirty="0">
                <a:solidFill>
                  <a:srgbClr val="231F1F"/>
                </a:solidFill>
                <a:latin typeface="Arial"/>
                <a:cs typeface="Arial"/>
              </a:rPr>
              <a:t>en:</a:t>
            </a:r>
            <a:endParaRPr lang="fr-MA" sz="1200" dirty="0">
              <a:latin typeface="Arial"/>
              <a:cs typeface="Arial"/>
            </a:endParaRPr>
          </a:p>
          <a:p>
            <a:pPr marL="393065" marR="5080" indent="-186055">
              <a:lnSpc>
                <a:spcPts val="1270"/>
              </a:lnSpc>
              <a:spcBef>
                <a:spcPts val="1040"/>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0" dirty="0">
                <a:latin typeface="Arial"/>
                <a:cs typeface="Arial"/>
              </a:rPr>
              <a:t>qu’une</a:t>
            </a:r>
            <a:r>
              <a:rPr lang="fr-MA" sz="1200" i="1" spc="-40" dirty="0">
                <a:latin typeface="Arial"/>
                <a:cs typeface="Arial"/>
              </a:rPr>
              <a:t> </a:t>
            </a:r>
            <a:r>
              <a:rPr lang="fr-MA" sz="1200" i="1" spc="-75" dirty="0">
                <a:latin typeface="Arial"/>
                <a:cs typeface="Arial"/>
              </a:rPr>
              <a:t>politique</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70" dirty="0">
                <a:latin typeface="Arial"/>
                <a:cs typeface="Arial"/>
              </a:rPr>
              <a:t>objectifs</a:t>
            </a:r>
            <a:r>
              <a:rPr lang="fr-MA" sz="1200" i="1" spc="-20" dirty="0">
                <a:latin typeface="Arial"/>
                <a:cs typeface="Arial"/>
              </a:rPr>
              <a:t> </a:t>
            </a:r>
            <a:r>
              <a:rPr lang="fr-MA" sz="1200" i="1" spc="-80" dirty="0">
                <a:latin typeface="Arial"/>
                <a:cs typeface="Arial"/>
              </a:rPr>
              <a:t>sont</a:t>
            </a:r>
            <a:r>
              <a:rPr lang="fr-MA" sz="1200" i="1" spc="-25" dirty="0">
                <a:latin typeface="Arial"/>
                <a:cs typeface="Arial"/>
              </a:rPr>
              <a:t> </a:t>
            </a:r>
            <a:r>
              <a:rPr lang="fr-MA" sz="1200" i="1" spc="-70" dirty="0">
                <a:latin typeface="Arial"/>
                <a:cs typeface="Arial"/>
              </a:rPr>
              <a:t>établis</a:t>
            </a:r>
            <a:r>
              <a:rPr lang="fr-MA" sz="1200" i="1" spc="-25" dirty="0">
                <a:latin typeface="Arial"/>
                <a:cs typeface="Arial"/>
              </a:rPr>
              <a:t> </a:t>
            </a:r>
            <a:r>
              <a:rPr lang="fr-MA" sz="1200" i="1" spc="-95" dirty="0">
                <a:latin typeface="Arial"/>
                <a:cs typeface="Arial"/>
              </a:rPr>
              <a:t>en</a:t>
            </a:r>
            <a:r>
              <a:rPr lang="fr-MA" sz="1200" i="1" spc="-35" dirty="0">
                <a:latin typeface="Arial"/>
                <a:cs typeface="Arial"/>
              </a:rPr>
              <a:t> </a:t>
            </a:r>
            <a:r>
              <a:rPr lang="fr-MA" sz="1200" i="1" spc="-85" dirty="0">
                <a:latin typeface="Arial"/>
                <a:cs typeface="Arial"/>
              </a:rPr>
              <a:t>matière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60" dirty="0">
                <a:latin typeface="Arial"/>
                <a:cs typeface="Arial"/>
              </a:rPr>
              <a:t>qu’ils</a:t>
            </a:r>
            <a:r>
              <a:rPr lang="fr-MA" sz="1200" i="1" spc="-20" dirty="0">
                <a:latin typeface="Arial"/>
                <a:cs typeface="Arial"/>
              </a:rPr>
              <a:t> sont </a:t>
            </a:r>
            <a:r>
              <a:rPr lang="fr-MA" sz="1200" i="1" spc="-90" dirty="0">
                <a:latin typeface="Arial"/>
                <a:cs typeface="Arial"/>
              </a:rPr>
              <a:t>compatibles</a:t>
            </a:r>
            <a:r>
              <a:rPr lang="fr-MA" sz="1200" i="1" spc="-5" dirty="0">
                <a:latin typeface="Arial"/>
                <a:cs typeface="Arial"/>
              </a:rPr>
              <a:t> </a:t>
            </a:r>
            <a:r>
              <a:rPr lang="fr-MA" sz="1200" i="1" spc="-85" dirty="0">
                <a:latin typeface="Arial"/>
                <a:cs typeface="Arial"/>
              </a:rPr>
              <a:t>avec</a:t>
            </a:r>
            <a:r>
              <a:rPr lang="fr-MA" sz="1200" i="1" spc="-5" dirty="0">
                <a:latin typeface="Arial"/>
                <a:cs typeface="Arial"/>
              </a:rPr>
              <a:t> </a:t>
            </a:r>
            <a:r>
              <a:rPr lang="fr-MA" sz="1200" i="1" spc="-70" dirty="0">
                <a:latin typeface="Arial"/>
                <a:cs typeface="Arial"/>
              </a:rPr>
              <a:t>l’orientation</a:t>
            </a:r>
            <a:r>
              <a:rPr lang="fr-MA" sz="1200" i="1" spc="-25" dirty="0">
                <a:latin typeface="Arial"/>
                <a:cs typeface="Arial"/>
              </a:rPr>
              <a:t> </a:t>
            </a:r>
            <a:r>
              <a:rPr lang="fr-MA" sz="1200" i="1" spc="-80" dirty="0">
                <a:latin typeface="Arial"/>
                <a:cs typeface="Arial"/>
              </a:rPr>
              <a:t>stratégique</a:t>
            </a:r>
            <a:r>
              <a:rPr lang="fr-MA" sz="1200" i="1" spc="-25" dirty="0">
                <a:latin typeface="Arial"/>
                <a:cs typeface="Arial"/>
              </a:rPr>
              <a:t> </a:t>
            </a:r>
            <a:r>
              <a:rPr lang="fr-MA" sz="1200" i="1" spc="-95" dirty="0">
                <a:latin typeface="Arial"/>
                <a:cs typeface="Arial"/>
              </a:rPr>
              <a:t>de</a:t>
            </a:r>
            <a:r>
              <a:rPr lang="fr-MA" sz="1200" i="1" spc="-20" dirty="0">
                <a:latin typeface="Arial"/>
                <a:cs typeface="Arial"/>
              </a:rPr>
              <a:t> </a:t>
            </a:r>
            <a:r>
              <a:rPr lang="fr-MA" sz="1200" i="1" spc="-10" dirty="0">
                <a:latin typeface="Arial"/>
                <a:cs typeface="Arial"/>
              </a:rPr>
              <a:t>l’organisation;</a:t>
            </a:r>
            <a:endParaRPr lang="fr-MA" sz="1200" dirty="0">
              <a:latin typeface="Arial"/>
              <a:cs typeface="Arial"/>
            </a:endParaRPr>
          </a:p>
          <a:p>
            <a:pPr marL="393065" marR="501650" indent="-189230">
              <a:lnSpc>
                <a:spcPts val="1270"/>
              </a:lnSpc>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65" dirty="0">
                <a:latin typeface="Arial"/>
                <a:cs typeface="Arial"/>
              </a:rPr>
              <a:t>liées</a:t>
            </a:r>
            <a:r>
              <a:rPr lang="fr-MA" sz="1200" i="1" spc="-20" dirty="0">
                <a:latin typeface="Arial"/>
                <a:cs typeface="Arial"/>
              </a:rPr>
              <a:t> </a:t>
            </a:r>
            <a:r>
              <a:rPr lang="fr-MA" sz="1200" i="1" spc="-95" dirty="0">
                <a:latin typeface="Arial"/>
                <a:cs typeface="Arial"/>
              </a:rPr>
              <a:t>au</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20" dirty="0">
                <a:latin typeface="Arial"/>
                <a:cs typeface="Arial"/>
              </a:rPr>
              <a:t>sont </a:t>
            </a:r>
            <a:r>
              <a:rPr lang="fr-MA" sz="1200" i="1" spc="-80" dirty="0">
                <a:latin typeface="Arial"/>
                <a:cs typeface="Arial"/>
              </a:rPr>
              <a:t>intégrées</a:t>
            </a:r>
            <a:r>
              <a:rPr lang="fr-MA" sz="1200" i="1" spc="-35" dirty="0">
                <a:latin typeface="Arial"/>
                <a:cs typeface="Arial"/>
              </a:rPr>
              <a:t> </a:t>
            </a:r>
            <a:r>
              <a:rPr lang="fr-MA" sz="1200" i="1" spc="-95" dirty="0">
                <a:latin typeface="Arial"/>
                <a:cs typeface="Arial"/>
              </a:rPr>
              <a:t>aux</a:t>
            </a:r>
            <a:r>
              <a:rPr lang="fr-MA" sz="1200" i="1" spc="-30" dirty="0">
                <a:latin typeface="Arial"/>
                <a:cs typeface="Arial"/>
              </a:rPr>
              <a:t> </a:t>
            </a:r>
            <a:r>
              <a:rPr lang="fr-MA" sz="1200" i="1" spc="-85" dirty="0">
                <a:latin typeface="Arial"/>
                <a:cs typeface="Arial"/>
              </a:rPr>
              <a:t>processus</a:t>
            </a:r>
            <a:r>
              <a:rPr lang="fr-MA" sz="1200" i="1" spc="-30" dirty="0">
                <a:latin typeface="Arial"/>
                <a:cs typeface="Arial"/>
              </a:rPr>
              <a:t> </a:t>
            </a:r>
            <a:r>
              <a:rPr lang="fr-MA" sz="1200" i="1" spc="-80" dirty="0">
                <a:latin typeface="Arial"/>
                <a:cs typeface="Arial"/>
              </a:rPr>
              <a:t>métiers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l’organisation;</a:t>
            </a:r>
            <a:endParaRPr lang="fr-MA" sz="1200" dirty="0">
              <a:latin typeface="Arial"/>
              <a:cs typeface="Arial"/>
            </a:endParaRPr>
          </a:p>
          <a:p>
            <a:pPr marL="393065" marR="36830" indent="-180340">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65" dirty="0">
                <a:latin typeface="Arial"/>
                <a:cs typeface="Arial"/>
              </a:rPr>
              <a:t>les</a:t>
            </a:r>
            <a:r>
              <a:rPr lang="fr-MA" sz="1200" i="1" spc="-20" dirty="0">
                <a:latin typeface="Arial"/>
                <a:cs typeface="Arial"/>
              </a:rPr>
              <a:t> </a:t>
            </a:r>
            <a:r>
              <a:rPr lang="fr-MA" sz="1200" i="1" spc="-80" dirty="0">
                <a:latin typeface="Arial"/>
                <a:cs typeface="Arial"/>
              </a:rPr>
              <a:t>ressources</a:t>
            </a:r>
            <a:r>
              <a:rPr lang="fr-MA" sz="1200" i="1" spc="-25" dirty="0">
                <a:latin typeface="Arial"/>
                <a:cs typeface="Arial"/>
              </a:rPr>
              <a:t> </a:t>
            </a:r>
            <a:r>
              <a:rPr lang="fr-MA" sz="1200" i="1" spc="-85" dirty="0">
                <a:latin typeface="Arial"/>
                <a:cs typeface="Arial"/>
              </a:rPr>
              <a:t>nécessaires</a:t>
            </a:r>
            <a:r>
              <a:rPr lang="fr-MA" sz="1200" i="1" spc="-25" dirty="0">
                <a:latin typeface="Arial"/>
                <a:cs typeface="Arial"/>
              </a:rPr>
              <a:t> </a:t>
            </a:r>
            <a:r>
              <a:rPr lang="fr-MA" sz="1200" i="1" spc="-85" dirty="0">
                <a:latin typeface="Arial"/>
                <a:cs typeface="Arial"/>
              </a:rPr>
              <a:t>pour</a:t>
            </a:r>
            <a:r>
              <a:rPr lang="fr-MA" sz="1200" i="1" spc="-15"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l’information </a:t>
            </a:r>
            <a:r>
              <a:rPr lang="fr-MA" sz="1200" i="1" spc="-80" dirty="0">
                <a:latin typeface="Arial"/>
                <a:cs typeface="Arial"/>
              </a:rPr>
              <a:t>sont</a:t>
            </a:r>
            <a:r>
              <a:rPr lang="fr-MA" sz="1200" i="1" spc="-50" dirty="0">
                <a:latin typeface="Arial"/>
                <a:cs typeface="Arial"/>
              </a:rPr>
              <a:t> </a:t>
            </a:r>
            <a:r>
              <a:rPr lang="fr-MA" sz="1200" i="1" spc="-10" dirty="0">
                <a:latin typeface="Arial"/>
                <a:cs typeface="Arial"/>
              </a:rPr>
              <a:t>disponibles;</a:t>
            </a:r>
            <a:endParaRPr lang="fr-MA" sz="1200" dirty="0">
              <a:latin typeface="Arial"/>
              <a:cs typeface="Arial"/>
            </a:endParaRPr>
          </a:p>
          <a:p>
            <a:pPr marL="393065" marR="31115" indent="-186055">
              <a:lnSpc>
                <a:spcPts val="1270"/>
              </a:lnSpc>
              <a:spcBef>
                <a:spcPts val="5"/>
              </a:spcBef>
              <a:buFont typeface="Arial"/>
              <a:buAutoNum type="alphaLcPeriod"/>
              <a:tabLst>
                <a:tab pos="393700" algn="l"/>
              </a:tabLst>
            </a:pPr>
            <a:r>
              <a:rPr lang="fr-MA" sz="1200" i="1" spc="-100" dirty="0">
                <a:latin typeface="Arial"/>
                <a:cs typeface="Arial"/>
              </a:rPr>
              <a:t>communiquant</a:t>
            </a:r>
            <a:r>
              <a:rPr lang="fr-MA" sz="1200" i="1" spc="-30" dirty="0">
                <a:latin typeface="Arial"/>
                <a:cs typeface="Arial"/>
              </a:rPr>
              <a:t> </a:t>
            </a:r>
            <a:r>
              <a:rPr lang="fr-MA" sz="1200" i="1" spc="-80" dirty="0">
                <a:latin typeface="Arial"/>
                <a:cs typeface="Arial"/>
              </a:rPr>
              <a:t>sur</a:t>
            </a:r>
            <a:r>
              <a:rPr lang="fr-MA" sz="1200" i="1" spc="-5" dirty="0">
                <a:latin typeface="Arial"/>
                <a:cs typeface="Arial"/>
              </a:rPr>
              <a:t> </a:t>
            </a:r>
            <a:r>
              <a:rPr lang="fr-MA" sz="1200" i="1" spc="-80" dirty="0">
                <a:latin typeface="Arial"/>
                <a:cs typeface="Arial"/>
              </a:rPr>
              <a:t>l’importance</a:t>
            </a:r>
            <a:r>
              <a:rPr lang="fr-MA" sz="1200" i="1" spc="-40" dirty="0">
                <a:latin typeface="Arial"/>
                <a:cs typeface="Arial"/>
              </a:rPr>
              <a:t> </a:t>
            </a:r>
            <a:r>
              <a:rPr lang="fr-MA" sz="1200" i="1" spc="-95" dirty="0">
                <a:latin typeface="Arial"/>
                <a:cs typeface="Arial"/>
              </a:rPr>
              <a:t>de</a:t>
            </a:r>
            <a:r>
              <a:rPr lang="fr-MA" sz="1200" i="1" spc="-35" dirty="0">
                <a:latin typeface="Arial"/>
                <a:cs typeface="Arial"/>
              </a:rPr>
              <a:t> </a:t>
            </a:r>
            <a:r>
              <a:rPr lang="fr-MA" sz="1200" i="1" spc="-80" dirty="0">
                <a:latin typeface="Arial"/>
                <a:cs typeface="Arial"/>
              </a:rPr>
              <a:t>disposer</a:t>
            </a:r>
            <a:r>
              <a:rPr lang="fr-MA" sz="1200" i="1" spc="-10" dirty="0">
                <a:latin typeface="Arial"/>
                <a:cs typeface="Arial"/>
              </a:rPr>
              <a:t> </a:t>
            </a:r>
            <a:r>
              <a:rPr lang="fr-MA" sz="1200" i="1" spc="-80" dirty="0">
                <a:latin typeface="Arial"/>
                <a:cs typeface="Arial"/>
              </a:rPr>
              <a:t>d’un</a:t>
            </a:r>
            <a:r>
              <a:rPr lang="fr-MA" sz="1200" i="1" spc="-35" dirty="0">
                <a:latin typeface="Arial"/>
                <a:cs typeface="Arial"/>
              </a:rPr>
              <a:t> </a:t>
            </a:r>
            <a:r>
              <a:rPr lang="fr-MA" sz="1200" i="1" spc="-110" dirty="0">
                <a:latin typeface="Arial"/>
                <a:cs typeface="Arial"/>
              </a:rPr>
              <a:t>management</a:t>
            </a:r>
            <a:r>
              <a:rPr lang="fr-MA" sz="1200" i="1" spc="-25" dirty="0">
                <a:latin typeface="Arial"/>
                <a:cs typeface="Arial"/>
              </a:rPr>
              <a:t> </a:t>
            </a:r>
            <a:r>
              <a:rPr lang="fr-MA" sz="1200" i="1" spc="-95" dirty="0">
                <a:latin typeface="Arial"/>
                <a:cs typeface="Arial"/>
              </a:rPr>
              <a:t>de</a:t>
            </a:r>
            <a:r>
              <a:rPr lang="fr-MA" sz="1200" i="1" spc="-35"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efficace</a:t>
            </a:r>
            <a:r>
              <a:rPr lang="fr-MA" sz="1200" i="1" spc="-40" dirty="0">
                <a:latin typeface="Arial"/>
                <a:cs typeface="Arial"/>
              </a:rPr>
              <a:t> </a:t>
            </a:r>
            <a:r>
              <a:rPr lang="fr-MA" sz="1200" i="1" spc="-75" dirty="0">
                <a:latin typeface="Arial"/>
                <a:cs typeface="Arial"/>
              </a:rPr>
              <a:t>et</a:t>
            </a:r>
            <a:r>
              <a:rPr lang="fr-MA" sz="1200" i="1" spc="-25" dirty="0">
                <a:latin typeface="Arial"/>
                <a:cs typeface="Arial"/>
              </a:rPr>
              <a:t> de </a:t>
            </a:r>
            <a:r>
              <a:rPr lang="fr-MA" sz="1200" i="1" spc="-75" dirty="0">
                <a:latin typeface="Arial"/>
                <a:cs typeface="Arial"/>
              </a:rPr>
              <a:t>se</a:t>
            </a:r>
            <a:r>
              <a:rPr lang="fr-MA" sz="1200" i="1" spc="-45" dirty="0">
                <a:latin typeface="Arial"/>
                <a:cs typeface="Arial"/>
              </a:rPr>
              <a:t> </a:t>
            </a:r>
            <a:r>
              <a:rPr lang="fr-MA" sz="1200" i="1" spc="-90" dirty="0">
                <a:latin typeface="Arial"/>
                <a:cs typeface="Arial"/>
              </a:rPr>
              <a:t>conformer</a:t>
            </a:r>
            <a:r>
              <a:rPr lang="fr-MA" sz="1200" i="1" spc="-20" dirty="0">
                <a:latin typeface="Arial"/>
                <a:cs typeface="Arial"/>
              </a:rPr>
              <a:t> </a:t>
            </a:r>
            <a:r>
              <a:rPr lang="fr-MA" sz="1200" i="1" spc="-95" dirty="0">
                <a:latin typeface="Arial"/>
                <a:cs typeface="Arial"/>
              </a:rPr>
              <a:t>aux</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95" dirty="0">
                <a:latin typeface="Arial"/>
                <a:cs typeface="Arial"/>
              </a:rPr>
              <a:t>du</a:t>
            </a:r>
            <a:r>
              <a:rPr lang="fr-MA" sz="1200" i="1" spc="-45" dirty="0">
                <a:latin typeface="Arial"/>
                <a:cs typeface="Arial"/>
              </a:rPr>
              <a:t> </a:t>
            </a:r>
            <a:r>
              <a:rPr lang="fr-MA" sz="1200" i="1" spc="-95" dirty="0">
                <a:latin typeface="Arial"/>
                <a:cs typeface="Arial"/>
              </a:rPr>
              <a:t>système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5"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065" marR="471170" indent="-186055">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75" dirty="0">
                <a:latin typeface="Arial"/>
                <a:cs typeface="Arial"/>
              </a:rPr>
              <a:t>produit</a:t>
            </a:r>
            <a:r>
              <a:rPr lang="fr-MA" sz="1200" i="1" spc="-3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ou</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résultats </a:t>
            </a:r>
            <a:r>
              <a:rPr lang="fr-MA" sz="1200" i="1" spc="-10" dirty="0">
                <a:latin typeface="Arial"/>
                <a:cs typeface="Arial"/>
              </a:rPr>
              <a:t>escomptés;</a:t>
            </a:r>
            <a:endParaRPr lang="fr-MA" sz="1200" dirty="0">
              <a:latin typeface="Arial"/>
              <a:cs typeface="Arial"/>
            </a:endParaRPr>
          </a:p>
          <a:p>
            <a:pPr marL="393065" marR="24765" indent="-152400">
              <a:lnSpc>
                <a:spcPts val="1270"/>
              </a:lnSpc>
              <a:spcBef>
                <a:spcPts val="5"/>
              </a:spcBef>
              <a:buFont typeface="Arial"/>
              <a:buAutoNum type="alphaLcPeriod"/>
              <a:tabLst>
                <a:tab pos="393700" algn="l"/>
              </a:tabLst>
            </a:pPr>
            <a:r>
              <a:rPr lang="fr-MA" sz="1200" i="1" spc="-80" dirty="0">
                <a:latin typeface="Arial"/>
                <a:cs typeface="Arial"/>
              </a:rPr>
              <a:t>orientant</a:t>
            </a:r>
            <a:r>
              <a:rPr lang="fr-MA" sz="1200" i="1" spc="-30" dirty="0">
                <a:latin typeface="Arial"/>
                <a:cs typeface="Arial"/>
              </a:rPr>
              <a:t> </a:t>
            </a:r>
            <a:r>
              <a:rPr lang="fr-MA" sz="1200" i="1" spc="-75" dirty="0">
                <a:latin typeface="Arial"/>
                <a:cs typeface="Arial"/>
              </a:rPr>
              <a:t>et</a:t>
            </a:r>
            <a:r>
              <a:rPr lang="fr-MA" sz="1200" i="1" spc="-25" dirty="0">
                <a:latin typeface="Arial"/>
                <a:cs typeface="Arial"/>
              </a:rPr>
              <a:t> </a:t>
            </a:r>
            <a:r>
              <a:rPr lang="fr-MA" sz="1200" i="1" spc="-90" dirty="0">
                <a:latin typeface="Arial"/>
                <a:cs typeface="Arial"/>
              </a:rPr>
              <a:t>soutenant</a:t>
            </a:r>
            <a:r>
              <a:rPr lang="fr-MA" sz="1200" i="1" spc="-30" dirty="0">
                <a:latin typeface="Arial"/>
                <a:cs typeface="Arial"/>
              </a:rPr>
              <a:t> </a:t>
            </a:r>
            <a:r>
              <a:rPr lang="fr-MA" sz="1200" i="1" spc="-65" dirty="0">
                <a:latin typeface="Arial"/>
                <a:cs typeface="Arial"/>
              </a:rPr>
              <a:t>les</a:t>
            </a:r>
            <a:r>
              <a:rPr lang="fr-MA" sz="1200" i="1" spc="-20" dirty="0">
                <a:latin typeface="Arial"/>
                <a:cs typeface="Arial"/>
              </a:rPr>
              <a:t> </a:t>
            </a:r>
            <a:r>
              <a:rPr lang="fr-MA" sz="1200" i="1" spc="-90" dirty="0">
                <a:latin typeface="Arial"/>
                <a:cs typeface="Arial"/>
              </a:rPr>
              <a:t>personnes</a:t>
            </a:r>
            <a:r>
              <a:rPr lang="fr-MA" sz="1200" i="1" spc="-20" dirty="0">
                <a:latin typeface="Arial"/>
                <a:cs typeface="Arial"/>
              </a:rPr>
              <a:t> </a:t>
            </a:r>
            <a:r>
              <a:rPr lang="fr-MA" sz="1200" i="1" spc="-85" dirty="0">
                <a:latin typeface="Arial"/>
                <a:cs typeface="Arial"/>
              </a:rPr>
              <a:t>pour</a:t>
            </a:r>
            <a:r>
              <a:rPr lang="fr-MA" sz="1200" i="1" spc="-10" dirty="0">
                <a:latin typeface="Arial"/>
                <a:cs typeface="Arial"/>
              </a:rPr>
              <a:t> </a:t>
            </a:r>
            <a:r>
              <a:rPr lang="fr-MA" sz="1200" i="1" spc="-70" dirty="0">
                <a:latin typeface="Arial"/>
                <a:cs typeface="Arial"/>
              </a:rPr>
              <a:t>qu’elles</a:t>
            </a:r>
            <a:r>
              <a:rPr lang="fr-MA" sz="1200" i="1" spc="-25" dirty="0">
                <a:latin typeface="Arial"/>
                <a:cs typeface="Arial"/>
              </a:rPr>
              <a:t> </a:t>
            </a:r>
            <a:r>
              <a:rPr lang="fr-MA" sz="1200" i="1" spc="-80" dirty="0">
                <a:latin typeface="Arial"/>
                <a:cs typeface="Arial"/>
              </a:rPr>
              <a:t>contribuent</a:t>
            </a:r>
            <a:r>
              <a:rPr lang="fr-MA" sz="1200" i="1" spc="-25" dirty="0">
                <a:latin typeface="Arial"/>
                <a:cs typeface="Arial"/>
              </a:rPr>
              <a:t> </a:t>
            </a:r>
            <a:r>
              <a:rPr lang="fr-MA" sz="1200" i="1" spc="-80" dirty="0">
                <a:latin typeface="Arial"/>
                <a:cs typeface="Arial"/>
              </a:rPr>
              <a:t>à</a:t>
            </a:r>
            <a:r>
              <a:rPr lang="fr-MA" sz="1200" i="1" spc="-40" dirty="0">
                <a:latin typeface="Arial"/>
                <a:cs typeface="Arial"/>
              </a:rPr>
              <a:t> </a:t>
            </a:r>
            <a:r>
              <a:rPr lang="fr-MA" sz="1200" i="1" spc="-65" dirty="0">
                <a:latin typeface="Arial"/>
                <a:cs typeface="Arial"/>
              </a:rPr>
              <a:t>l’efficacité</a:t>
            </a:r>
            <a:r>
              <a:rPr lang="fr-MA" sz="1200" i="1" spc="-40" dirty="0">
                <a:latin typeface="Arial"/>
                <a:cs typeface="Arial"/>
              </a:rPr>
              <a:t> </a:t>
            </a:r>
            <a:r>
              <a:rPr lang="fr-MA" sz="1200" i="1" spc="-95" dirty="0">
                <a:latin typeface="Arial"/>
                <a:cs typeface="Arial"/>
              </a:rPr>
              <a:t>du</a:t>
            </a:r>
            <a:r>
              <a:rPr lang="fr-MA" sz="1200" i="1" spc="-35"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25" dirty="0">
                <a:latin typeface="Arial"/>
                <a:cs typeface="Arial"/>
              </a:rPr>
              <a:t> de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700" indent="-189230">
              <a:lnSpc>
                <a:spcPts val="1175"/>
              </a:lnSpc>
              <a:buFont typeface="Arial"/>
              <a:buAutoNum type="alphaLcPeriod"/>
              <a:tabLst>
                <a:tab pos="393700" algn="l"/>
              </a:tabLst>
            </a:pPr>
            <a:r>
              <a:rPr lang="fr-MA" sz="1200" i="1" spc="-95" dirty="0">
                <a:latin typeface="Arial"/>
                <a:cs typeface="Arial"/>
              </a:rPr>
              <a:t>promouvant</a:t>
            </a:r>
            <a:r>
              <a:rPr lang="fr-MA" sz="1200" i="1" spc="-10" dirty="0">
                <a:latin typeface="Arial"/>
                <a:cs typeface="Arial"/>
              </a:rPr>
              <a:t> </a:t>
            </a:r>
            <a:r>
              <a:rPr lang="fr-MA" sz="1200" i="1" spc="-75" dirty="0">
                <a:latin typeface="Arial"/>
                <a:cs typeface="Arial"/>
              </a:rPr>
              <a:t>l’amélioration</a:t>
            </a:r>
            <a:r>
              <a:rPr lang="fr-MA" sz="1200" i="1" spc="-25" dirty="0">
                <a:latin typeface="Arial"/>
                <a:cs typeface="Arial"/>
              </a:rPr>
              <a:t> </a:t>
            </a:r>
            <a:r>
              <a:rPr lang="fr-MA" sz="1200" i="1" spc="-80" dirty="0">
                <a:latin typeface="Arial"/>
                <a:cs typeface="Arial"/>
              </a:rPr>
              <a:t>continue;</a:t>
            </a:r>
            <a:r>
              <a:rPr lang="fr-MA" sz="1200" i="1" spc="-10" dirty="0">
                <a:latin typeface="Arial"/>
                <a:cs typeface="Arial"/>
              </a:rPr>
              <a:t> </a:t>
            </a:r>
            <a:r>
              <a:rPr lang="fr-MA" sz="1200" i="1" spc="-25" dirty="0">
                <a:latin typeface="Arial"/>
                <a:cs typeface="Arial"/>
              </a:rPr>
              <a:t>et</a:t>
            </a:r>
            <a:endParaRPr lang="fr-MA" sz="1200" dirty="0">
              <a:latin typeface="Arial"/>
              <a:cs typeface="Arial"/>
            </a:endParaRPr>
          </a:p>
          <a:p>
            <a:pPr marL="393065" marR="6350" indent="-186055">
              <a:lnSpc>
                <a:spcPts val="1270"/>
              </a:lnSpc>
              <a:spcBef>
                <a:spcPts val="100"/>
              </a:spcBef>
              <a:buFont typeface="Arial"/>
              <a:buAutoNum type="alphaLcPeriod"/>
              <a:tabLst>
                <a:tab pos="393700" algn="l"/>
              </a:tabLst>
            </a:pPr>
            <a:r>
              <a:rPr lang="fr-MA" sz="1200" i="1" spc="-80" dirty="0">
                <a:latin typeface="Arial"/>
                <a:cs typeface="Arial"/>
              </a:rPr>
              <a:t>aidant</a:t>
            </a:r>
            <a:r>
              <a:rPr lang="fr-MA" sz="1200" i="1" spc="-4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80" dirty="0">
                <a:latin typeface="Arial"/>
                <a:cs typeface="Arial"/>
              </a:rPr>
              <a:t>autres</a:t>
            </a:r>
            <a:r>
              <a:rPr lang="fr-MA" sz="1200" i="1" spc="-30" dirty="0">
                <a:latin typeface="Arial"/>
                <a:cs typeface="Arial"/>
              </a:rPr>
              <a:t> </a:t>
            </a:r>
            <a:r>
              <a:rPr lang="fr-MA" sz="1200" i="1" spc="-100" dirty="0">
                <a:latin typeface="Arial"/>
                <a:cs typeface="Arial"/>
              </a:rPr>
              <a:t>managers</a:t>
            </a:r>
            <a:r>
              <a:rPr lang="fr-MA" sz="1200" i="1" spc="-30" dirty="0">
                <a:latin typeface="Arial"/>
                <a:cs typeface="Arial"/>
              </a:rPr>
              <a:t> </a:t>
            </a:r>
            <a:r>
              <a:rPr lang="fr-MA" sz="1200" i="1" spc="-90" dirty="0">
                <a:latin typeface="Arial"/>
                <a:cs typeface="Arial"/>
              </a:rPr>
              <a:t>concernés</a:t>
            </a:r>
            <a:r>
              <a:rPr lang="fr-MA" sz="1200" i="1" spc="-30" dirty="0">
                <a:latin typeface="Arial"/>
                <a:cs typeface="Arial"/>
              </a:rPr>
              <a:t> </a:t>
            </a:r>
            <a:r>
              <a:rPr lang="fr-MA" sz="1200" i="1" spc="-80" dirty="0">
                <a:latin typeface="Arial"/>
                <a:cs typeface="Arial"/>
              </a:rPr>
              <a:t>à</a:t>
            </a:r>
            <a:r>
              <a:rPr lang="fr-MA" sz="1200" i="1" spc="-45" dirty="0">
                <a:latin typeface="Arial"/>
                <a:cs typeface="Arial"/>
              </a:rPr>
              <a:t> </a:t>
            </a:r>
            <a:r>
              <a:rPr lang="fr-MA" sz="1200" i="1" spc="-65" dirty="0">
                <a:latin typeface="Arial"/>
                <a:cs typeface="Arial"/>
              </a:rPr>
              <a:t>faire</a:t>
            </a:r>
            <a:r>
              <a:rPr lang="fr-MA" sz="1200" i="1" spc="-50" dirty="0">
                <a:latin typeface="Arial"/>
                <a:cs typeface="Arial"/>
              </a:rPr>
              <a:t> </a:t>
            </a:r>
            <a:r>
              <a:rPr lang="fr-MA" sz="1200" i="1" spc="-95" dirty="0">
                <a:latin typeface="Arial"/>
                <a:cs typeface="Arial"/>
              </a:rPr>
              <a:t>également</a:t>
            </a:r>
            <a:r>
              <a:rPr lang="fr-MA" sz="1200" i="1" spc="-35" dirty="0">
                <a:latin typeface="Arial"/>
                <a:cs typeface="Arial"/>
              </a:rPr>
              <a:t> </a:t>
            </a:r>
            <a:r>
              <a:rPr lang="fr-MA" sz="1200" i="1" spc="-85" dirty="0">
                <a:latin typeface="Arial"/>
                <a:cs typeface="Arial"/>
              </a:rPr>
              <a:t>preuve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80" dirty="0">
                <a:latin typeface="Arial"/>
                <a:cs typeface="Arial"/>
              </a:rPr>
              <a:t>leadership</a:t>
            </a:r>
            <a:r>
              <a:rPr lang="fr-MA" sz="1200" i="1" spc="-50" dirty="0">
                <a:latin typeface="Arial"/>
                <a:cs typeface="Arial"/>
              </a:rPr>
              <a:t> </a:t>
            </a:r>
            <a:r>
              <a:rPr lang="fr-MA" sz="1200" i="1" spc="-95" dirty="0">
                <a:latin typeface="Arial"/>
                <a:cs typeface="Arial"/>
              </a:rPr>
              <a:t>dès</a:t>
            </a:r>
            <a:r>
              <a:rPr lang="fr-MA" sz="1200" i="1" spc="-30" dirty="0">
                <a:latin typeface="Arial"/>
                <a:cs typeface="Arial"/>
              </a:rPr>
              <a:t> </a:t>
            </a:r>
            <a:r>
              <a:rPr lang="fr-MA" sz="1200" i="1" spc="-60" dirty="0">
                <a:latin typeface="Arial"/>
                <a:cs typeface="Arial"/>
              </a:rPr>
              <a:t>lors</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75" dirty="0">
                <a:latin typeface="Arial"/>
                <a:cs typeface="Arial"/>
              </a:rPr>
              <a:t>cela</a:t>
            </a:r>
            <a:r>
              <a:rPr lang="fr-MA" sz="1200" i="1" spc="-50" dirty="0">
                <a:latin typeface="Arial"/>
                <a:cs typeface="Arial"/>
              </a:rPr>
              <a:t> </a:t>
            </a:r>
            <a:r>
              <a:rPr lang="fr-MA" sz="1200" i="1" spc="-25" dirty="0">
                <a:latin typeface="Arial"/>
                <a:cs typeface="Arial"/>
              </a:rPr>
              <a:t>s’applique </a:t>
            </a:r>
            <a:r>
              <a:rPr lang="fr-MA" sz="1200" i="1" spc="-80" dirty="0">
                <a:latin typeface="Arial"/>
                <a:cs typeface="Arial"/>
              </a:rPr>
              <a:t>à</a:t>
            </a:r>
            <a:r>
              <a:rPr lang="fr-MA" sz="1200" i="1" spc="-50" dirty="0">
                <a:latin typeface="Arial"/>
                <a:cs typeface="Arial"/>
              </a:rPr>
              <a:t> </a:t>
            </a:r>
            <a:r>
              <a:rPr lang="fr-MA" sz="1200" i="1" spc="-70" dirty="0">
                <a:latin typeface="Arial"/>
                <a:cs typeface="Arial"/>
              </a:rPr>
              <a:t>leurs</a:t>
            </a:r>
            <a:r>
              <a:rPr lang="fr-MA" sz="1200" i="1" spc="-35" dirty="0">
                <a:latin typeface="Arial"/>
                <a:cs typeface="Arial"/>
              </a:rPr>
              <a:t> </a:t>
            </a:r>
            <a:r>
              <a:rPr lang="fr-MA" sz="1200" i="1" spc="-100" dirty="0">
                <a:latin typeface="Arial"/>
                <a:cs typeface="Arial"/>
              </a:rPr>
              <a:t>domaines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responsabilités.</a:t>
            </a:r>
            <a:endParaRPr lang="fr-MA" sz="1200" dirty="0">
              <a:latin typeface="Arial"/>
              <a:cs typeface="Arial"/>
            </a:endParaRPr>
          </a:p>
        </p:txBody>
      </p:sp>
    </p:spTree>
    <p:extLst>
      <p:ext uri="{BB962C8B-B14F-4D97-AF65-F5344CB8AC3E}">
        <p14:creationId xmlns:p14="http://schemas.microsoft.com/office/powerpoint/2010/main" val="1178036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18415">
              <a:lnSpc>
                <a:spcPts val="1270"/>
              </a:lnSpc>
              <a:spcBef>
                <a:spcPts val="1045"/>
              </a:spcBef>
            </a:pPr>
            <a:r>
              <a:rPr lang="fr-MA" sz="1200" i="1" spc="-95" dirty="0">
                <a:solidFill>
                  <a:srgbClr val="231F1F"/>
                </a:solidFill>
                <a:latin typeface="Arial"/>
                <a:cs typeface="Arial"/>
              </a:rPr>
              <a:t>La</a:t>
            </a:r>
            <a:r>
              <a:rPr lang="fr-MA" sz="1200" i="1" spc="-45" dirty="0">
                <a:solidFill>
                  <a:srgbClr val="231F1F"/>
                </a:solidFill>
                <a:latin typeface="Arial"/>
                <a:cs typeface="Arial"/>
              </a:rPr>
              <a:t> </a:t>
            </a:r>
            <a:r>
              <a:rPr lang="fr-MA" sz="1200" i="1" spc="-75" dirty="0">
                <a:solidFill>
                  <a:srgbClr val="231F1F"/>
                </a:solidFill>
                <a:latin typeface="Arial"/>
                <a:cs typeface="Arial"/>
              </a:rPr>
              <a:t>direction</a:t>
            </a:r>
            <a:r>
              <a:rPr lang="fr-MA" sz="1200" i="1" spc="-40" dirty="0">
                <a:solidFill>
                  <a:srgbClr val="231F1F"/>
                </a:solidFill>
                <a:latin typeface="Arial"/>
                <a:cs typeface="Arial"/>
              </a:rPr>
              <a:t> </a:t>
            </a:r>
            <a:r>
              <a:rPr lang="fr-MA" sz="1200" i="1" spc="-75" dirty="0">
                <a:solidFill>
                  <a:srgbClr val="231F1F"/>
                </a:solidFill>
                <a:latin typeface="Arial"/>
                <a:cs typeface="Arial"/>
              </a:rPr>
              <a:t>doit</a:t>
            </a:r>
            <a:r>
              <a:rPr lang="fr-MA" sz="1200" i="1" spc="-25" dirty="0">
                <a:solidFill>
                  <a:srgbClr val="231F1F"/>
                </a:solidFill>
                <a:latin typeface="Arial"/>
                <a:cs typeface="Arial"/>
              </a:rPr>
              <a:t> </a:t>
            </a:r>
            <a:r>
              <a:rPr lang="fr-MA" sz="1200" i="1" spc="-65" dirty="0">
                <a:solidFill>
                  <a:srgbClr val="231F1F"/>
                </a:solidFill>
                <a:latin typeface="Arial"/>
                <a:cs typeface="Arial"/>
              </a:rPr>
              <a:t>faire</a:t>
            </a:r>
            <a:r>
              <a:rPr lang="fr-MA" sz="1200" i="1" spc="-40" dirty="0">
                <a:solidFill>
                  <a:srgbClr val="231F1F"/>
                </a:solidFill>
                <a:latin typeface="Arial"/>
                <a:cs typeface="Arial"/>
              </a:rPr>
              <a:t> </a:t>
            </a:r>
            <a:r>
              <a:rPr lang="fr-MA" sz="1200" i="1" spc="-85" dirty="0">
                <a:solidFill>
                  <a:srgbClr val="231F1F"/>
                </a:solidFill>
                <a:latin typeface="Arial"/>
                <a:cs typeface="Arial"/>
              </a:rPr>
              <a:t>preuve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5" dirty="0">
                <a:solidFill>
                  <a:srgbClr val="231F1F"/>
                </a:solidFill>
                <a:latin typeface="Arial"/>
                <a:cs typeface="Arial"/>
              </a:rPr>
              <a:t> </a:t>
            </a:r>
            <a:r>
              <a:rPr lang="fr-MA" sz="1200" i="1" spc="-80" dirty="0">
                <a:solidFill>
                  <a:srgbClr val="231F1F"/>
                </a:solidFill>
                <a:latin typeface="Arial"/>
                <a:cs typeface="Arial"/>
              </a:rPr>
              <a:t>leadership</a:t>
            </a:r>
            <a:r>
              <a:rPr lang="fr-MA" sz="1200" i="1" spc="-40" dirty="0">
                <a:solidFill>
                  <a:srgbClr val="231F1F"/>
                </a:solidFill>
                <a:latin typeface="Arial"/>
                <a:cs typeface="Arial"/>
              </a:rPr>
              <a:t> </a:t>
            </a:r>
            <a:r>
              <a:rPr lang="fr-MA" sz="1200" i="1" spc="-75" dirty="0">
                <a:solidFill>
                  <a:srgbClr val="231F1F"/>
                </a:solidFill>
                <a:latin typeface="Arial"/>
                <a:cs typeface="Arial"/>
              </a:rPr>
              <a:t>et</a:t>
            </a:r>
            <a:r>
              <a:rPr lang="fr-MA" sz="1200" i="1" spc="-25" dirty="0">
                <a:solidFill>
                  <a:srgbClr val="231F1F"/>
                </a:solidFill>
                <a:latin typeface="Arial"/>
                <a:cs typeface="Arial"/>
              </a:rPr>
              <a:t> </a:t>
            </a:r>
            <a:r>
              <a:rPr lang="fr-MA" sz="1200" i="1" spc="-75" dirty="0">
                <a:solidFill>
                  <a:srgbClr val="231F1F"/>
                </a:solidFill>
                <a:latin typeface="Arial"/>
                <a:cs typeface="Arial"/>
              </a:rPr>
              <a:t>affirmer</a:t>
            </a:r>
            <a:r>
              <a:rPr lang="fr-MA" sz="1200" i="1" spc="-15" dirty="0">
                <a:solidFill>
                  <a:srgbClr val="231F1F"/>
                </a:solidFill>
                <a:latin typeface="Arial"/>
                <a:cs typeface="Arial"/>
              </a:rPr>
              <a:t> </a:t>
            </a:r>
            <a:r>
              <a:rPr lang="fr-MA" sz="1200" i="1" spc="-85" dirty="0">
                <a:solidFill>
                  <a:srgbClr val="231F1F"/>
                </a:solidFill>
                <a:latin typeface="Arial"/>
                <a:cs typeface="Arial"/>
              </a:rPr>
              <a:t>son</a:t>
            </a:r>
            <a:r>
              <a:rPr lang="fr-MA" sz="1200" i="1" spc="-40" dirty="0">
                <a:solidFill>
                  <a:srgbClr val="231F1F"/>
                </a:solidFill>
                <a:latin typeface="Arial"/>
                <a:cs typeface="Arial"/>
              </a:rPr>
              <a:t> </a:t>
            </a:r>
            <a:r>
              <a:rPr lang="fr-MA" sz="1200" i="1" spc="-105" dirty="0">
                <a:solidFill>
                  <a:srgbClr val="231F1F"/>
                </a:solidFill>
                <a:latin typeface="Arial"/>
                <a:cs typeface="Arial"/>
              </a:rPr>
              <a:t>engagement</a:t>
            </a:r>
            <a:r>
              <a:rPr lang="fr-MA" sz="1200" i="1" spc="-30" dirty="0">
                <a:solidFill>
                  <a:srgbClr val="231F1F"/>
                </a:solidFill>
                <a:latin typeface="Arial"/>
                <a:cs typeface="Arial"/>
              </a:rPr>
              <a:t> </a:t>
            </a:r>
            <a:r>
              <a:rPr lang="fr-MA" sz="1200" i="1" spc="-95" dirty="0">
                <a:solidFill>
                  <a:srgbClr val="231F1F"/>
                </a:solidFill>
                <a:latin typeface="Arial"/>
                <a:cs typeface="Arial"/>
              </a:rPr>
              <a:t>en</a:t>
            </a:r>
            <a:r>
              <a:rPr lang="fr-MA" sz="1200" i="1" spc="-40" dirty="0">
                <a:solidFill>
                  <a:srgbClr val="231F1F"/>
                </a:solidFill>
                <a:latin typeface="Arial"/>
                <a:cs typeface="Arial"/>
              </a:rPr>
              <a:t> </a:t>
            </a:r>
            <a:r>
              <a:rPr lang="fr-MA" sz="1200" i="1" spc="-80" dirty="0">
                <a:solidFill>
                  <a:srgbClr val="231F1F"/>
                </a:solidFill>
                <a:latin typeface="Arial"/>
                <a:cs typeface="Arial"/>
              </a:rPr>
              <a:t>faveur</a:t>
            </a:r>
            <a:r>
              <a:rPr lang="fr-MA" sz="1200" i="1" spc="-10" dirty="0">
                <a:solidFill>
                  <a:srgbClr val="231F1F"/>
                </a:solidFill>
                <a:latin typeface="Arial"/>
                <a:cs typeface="Arial"/>
              </a:rPr>
              <a:t> </a:t>
            </a:r>
            <a:r>
              <a:rPr lang="fr-MA" sz="1200" i="1" spc="-95" dirty="0">
                <a:solidFill>
                  <a:srgbClr val="231F1F"/>
                </a:solidFill>
                <a:latin typeface="Arial"/>
                <a:cs typeface="Arial"/>
              </a:rPr>
              <a:t>du</a:t>
            </a:r>
            <a:r>
              <a:rPr lang="fr-MA" sz="1200" i="1" spc="-40" dirty="0">
                <a:solidFill>
                  <a:srgbClr val="231F1F"/>
                </a:solidFill>
                <a:latin typeface="Arial"/>
                <a:cs typeface="Arial"/>
              </a:rPr>
              <a:t> </a:t>
            </a:r>
            <a:r>
              <a:rPr lang="fr-MA" sz="1200" i="1" spc="-95" dirty="0">
                <a:solidFill>
                  <a:srgbClr val="231F1F"/>
                </a:solidFill>
                <a:latin typeface="Arial"/>
                <a:cs typeface="Arial"/>
              </a:rPr>
              <a:t>système</a:t>
            </a:r>
            <a:r>
              <a:rPr lang="fr-MA" sz="1200" i="1" spc="-40" dirty="0">
                <a:solidFill>
                  <a:srgbClr val="231F1F"/>
                </a:solidFill>
                <a:latin typeface="Arial"/>
                <a:cs typeface="Arial"/>
              </a:rPr>
              <a:t> </a:t>
            </a:r>
            <a:r>
              <a:rPr lang="fr-MA" sz="1200" i="1" spc="-95" dirty="0">
                <a:solidFill>
                  <a:srgbClr val="231F1F"/>
                </a:solidFill>
                <a:latin typeface="Arial"/>
                <a:cs typeface="Arial"/>
              </a:rPr>
              <a:t>de</a:t>
            </a:r>
            <a:r>
              <a:rPr lang="fr-MA" sz="1200" i="1" spc="-40" dirty="0">
                <a:solidFill>
                  <a:srgbClr val="231F1F"/>
                </a:solidFill>
                <a:latin typeface="Arial"/>
                <a:cs typeface="Arial"/>
              </a:rPr>
              <a:t> </a:t>
            </a:r>
            <a:r>
              <a:rPr lang="fr-MA" sz="1200" i="1" spc="-110" dirty="0">
                <a:solidFill>
                  <a:srgbClr val="231F1F"/>
                </a:solidFill>
                <a:latin typeface="Arial"/>
                <a:cs typeface="Arial"/>
              </a:rPr>
              <a:t>management</a:t>
            </a:r>
            <a:r>
              <a:rPr lang="fr-MA" sz="1200" i="1" spc="-30" dirty="0">
                <a:solidFill>
                  <a:srgbClr val="231F1F"/>
                </a:solidFill>
                <a:latin typeface="Arial"/>
                <a:cs typeface="Arial"/>
              </a:rPr>
              <a:t> </a:t>
            </a:r>
            <a:r>
              <a:rPr lang="fr-MA" sz="1200" i="1" spc="-35" dirty="0">
                <a:solidFill>
                  <a:srgbClr val="231F1F"/>
                </a:solidFill>
                <a:latin typeface="Arial"/>
                <a:cs typeface="Arial"/>
              </a:rPr>
              <a:t>de </a:t>
            </a:r>
            <a:r>
              <a:rPr lang="fr-MA" sz="1200" i="1" spc="-60" dirty="0">
                <a:solidFill>
                  <a:srgbClr val="231F1F"/>
                </a:solidFill>
                <a:latin typeface="Arial"/>
                <a:cs typeface="Arial"/>
              </a:rPr>
              <a:t>la</a:t>
            </a:r>
            <a:r>
              <a:rPr lang="fr-MA" sz="1200" i="1" spc="-30" dirty="0">
                <a:solidFill>
                  <a:srgbClr val="231F1F"/>
                </a:solidFill>
                <a:latin typeface="Arial"/>
                <a:cs typeface="Arial"/>
              </a:rPr>
              <a:t> </a:t>
            </a:r>
            <a:r>
              <a:rPr lang="fr-MA" sz="1200" i="1" spc="-75" dirty="0">
                <a:solidFill>
                  <a:srgbClr val="231F1F"/>
                </a:solidFill>
                <a:latin typeface="Arial"/>
                <a:cs typeface="Arial"/>
              </a:rPr>
              <a:t>sécurité</a:t>
            </a:r>
            <a:r>
              <a:rPr lang="fr-MA" sz="1200" i="1" spc="-30" dirty="0">
                <a:solidFill>
                  <a:srgbClr val="231F1F"/>
                </a:solidFill>
                <a:latin typeface="Arial"/>
                <a:cs typeface="Arial"/>
              </a:rPr>
              <a:t> </a:t>
            </a:r>
            <a:r>
              <a:rPr lang="fr-MA" sz="1200" i="1" spc="-95" dirty="0">
                <a:solidFill>
                  <a:srgbClr val="231F1F"/>
                </a:solidFill>
                <a:latin typeface="Arial"/>
                <a:cs typeface="Arial"/>
              </a:rPr>
              <a:t>de</a:t>
            </a:r>
            <a:r>
              <a:rPr lang="fr-MA" sz="1200" i="1" spc="-25" dirty="0">
                <a:solidFill>
                  <a:srgbClr val="231F1F"/>
                </a:solidFill>
                <a:latin typeface="Arial"/>
                <a:cs typeface="Arial"/>
              </a:rPr>
              <a:t> </a:t>
            </a:r>
            <a:r>
              <a:rPr lang="fr-MA" sz="1200" i="1" spc="-75" dirty="0">
                <a:solidFill>
                  <a:srgbClr val="231F1F"/>
                </a:solidFill>
                <a:latin typeface="Arial"/>
                <a:cs typeface="Arial"/>
              </a:rPr>
              <a:t>l’information</a:t>
            </a:r>
            <a:r>
              <a:rPr lang="fr-MA" sz="1200" i="1" spc="-30" dirty="0">
                <a:solidFill>
                  <a:srgbClr val="231F1F"/>
                </a:solidFill>
                <a:latin typeface="Arial"/>
                <a:cs typeface="Arial"/>
              </a:rPr>
              <a:t> </a:t>
            </a:r>
            <a:r>
              <a:rPr lang="fr-MA" sz="1200" i="1" spc="-25" dirty="0">
                <a:solidFill>
                  <a:srgbClr val="231F1F"/>
                </a:solidFill>
                <a:latin typeface="Arial"/>
                <a:cs typeface="Arial"/>
              </a:rPr>
              <a:t>en:</a:t>
            </a:r>
            <a:endParaRPr lang="fr-MA" sz="1200" dirty="0">
              <a:latin typeface="Arial"/>
              <a:cs typeface="Arial"/>
            </a:endParaRPr>
          </a:p>
          <a:p>
            <a:pPr marL="393065" marR="5080" indent="-186055">
              <a:lnSpc>
                <a:spcPts val="1270"/>
              </a:lnSpc>
              <a:spcBef>
                <a:spcPts val="1040"/>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0" dirty="0">
                <a:latin typeface="Arial"/>
                <a:cs typeface="Arial"/>
              </a:rPr>
              <a:t>qu’une</a:t>
            </a:r>
            <a:r>
              <a:rPr lang="fr-MA" sz="1200" i="1" spc="-40" dirty="0">
                <a:latin typeface="Arial"/>
                <a:cs typeface="Arial"/>
              </a:rPr>
              <a:t> </a:t>
            </a:r>
            <a:r>
              <a:rPr lang="fr-MA" sz="1200" i="1" spc="-75" dirty="0">
                <a:latin typeface="Arial"/>
                <a:cs typeface="Arial"/>
              </a:rPr>
              <a:t>politique</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70" dirty="0">
                <a:latin typeface="Arial"/>
                <a:cs typeface="Arial"/>
              </a:rPr>
              <a:t>objectifs</a:t>
            </a:r>
            <a:r>
              <a:rPr lang="fr-MA" sz="1200" i="1" spc="-20" dirty="0">
                <a:latin typeface="Arial"/>
                <a:cs typeface="Arial"/>
              </a:rPr>
              <a:t> </a:t>
            </a:r>
            <a:r>
              <a:rPr lang="fr-MA" sz="1200" i="1" spc="-80" dirty="0">
                <a:latin typeface="Arial"/>
                <a:cs typeface="Arial"/>
              </a:rPr>
              <a:t>sont</a:t>
            </a:r>
            <a:r>
              <a:rPr lang="fr-MA" sz="1200" i="1" spc="-25" dirty="0">
                <a:latin typeface="Arial"/>
                <a:cs typeface="Arial"/>
              </a:rPr>
              <a:t> </a:t>
            </a:r>
            <a:r>
              <a:rPr lang="fr-MA" sz="1200" i="1" spc="-70" dirty="0">
                <a:latin typeface="Arial"/>
                <a:cs typeface="Arial"/>
              </a:rPr>
              <a:t>établis</a:t>
            </a:r>
            <a:r>
              <a:rPr lang="fr-MA" sz="1200" i="1" spc="-25" dirty="0">
                <a:latin typeface="Arial"/>
                <a:cs typeface="Arial"/>
              </a:rPr>
              <a:t> </a:t>
            </a:r>
            <a:r>
              <a:rPr lang="fr-MA" sz="1200" i="1" spc="-95" dirty="0">
                <a:latin typeface="Arial"/>
                <a:cs typeface="Arial"/>
              </a:rPr>
              <a:t>en</a:t>
            </a:r>
            <a:r>
              <a:rPr lang="fr-MA" sz="1200" i="1" spc="-35" dirty="0">
                <a:latin typeface="Arial"/>
                <a:cs typeface="Arial"/>
              </a:rPr>
              <a:t> </a:t>
            </a:r>
            <a:r>
              <a:rPr lang="fr-MA" sz="1200" i="1" spc="-85" dirty="0">
                <a:latin typeface="Arial"/>
                <a:cs typeface="Arial"/>
              </a:rPr>
              <a:t>matière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et</a:t>
            </a:r>
            <a:r>
              <a:rPr lang="fr-MA" sz="1200" i="1" spc="-30" dirty="0">
                <a:latin typeface="Arial"/>
                <a:cs typeface="Arial"/>
              </a:rPr>
              <a:t> </a:t>
            </a:r>
            <a:r>
              <a:rPr lang="fr-MA" sz="1200" i="1" spc="-60" dirty="0">
                <a:latin typeface="Arial"/>
                <a:cs typeface="Arial"/>
              </a:rPr>
              <a:t>qu’ils</a:t>
            </a:r>
            <a:r>
              <a:rPr lang="fr-MA" sz="1200" i="1" spc="-20" dirty="0">
                <a:latin typeface="Arial"/>
                <a:cs typeface="Arial"/>
              </a:rPr>
              <a:t> sont </a:t>
            </a:r>
            <a:r>
              <a:rPr lang="fr-MA" sz="1200" i="1" spc="-90" dirty="0">
                <a:latin typeface="Arial"/>
                <a:cs typeface="Arial"/>
              </a:rPr>
              <a:t>compatibles</a:t>
            </a:r>
            <a:r>
              <a:rPr lang="fr-MA" sz="1200" i="1" spc="-5" dirty="0">
                <a:latin typeface="Arial"/>
                <a:cs typeface="Arial"/>
              </a:rPr>
              <a:t> </a:t>
            </a:r>
            <a:r>
              <a:rPr lang="fr-MA" sz="1200" i="1" spc="-85" dirty="0">
                <a:latin typeface="Arial"/>
                <a:cs typeface="Arial"/>
              </a:rPr>
              <a:t>avec</a:t>
            </a:r>
            <a:r>
              <a:rPr lang="fr-MA" sz="1200" i="1" spc="-5" dirty="0">
                <a:latin typeface="Arial"/>
                <a:cs typeface="Arial"/>
              </a:rPr>
              <a:t> </a:t>
            </a:r>
            <a:r>
              <a:rPr lang="fr-MA" sz="1200" i="1" spc="-70" dirty="0">
                <a:latin typeface="Arial"/>
                <a:cs typeface="Arial"/>
              </a:rPr>
              <a:t>l’orientation</a:t>
            </a:r>
            <a:r>
              <a:rPr lang="fr-MA" sz="1200" i="1" spc="-25" dirty="0">
                <a:latin typeface="Arial"/>
                <a:cs typeface="Arial"/>
              </a:rPr>
              <a:t> </a:t>
            </a:r>
            <a:r>
              <a:rPr lang="fr-MA" sz="1200" i="1" spc="-80" dirty="0">
                <a:latin typeface="Arial"/>
                <a:cs typeface="Arial"/>
              </a:rPr>
              <a:t>stratégique</a:t>
            </a:r>
            <a:r>
              <a:rPr lang="fr-MA" sz="1200" i="1" spc="-25" dirty="0">
                <a:latin typeface="Arial"/>
                <a:cs typeface="Arial"/>
              </a:rPr>
              <a:t> </a:t>
            </a:r>
            <a:r>
              <a:rPr lang="fr-MA" sz="1200" i="1" spc="-95" dirty="0">
                <a:latin typeface="Arial"/>
                <a:cs typeface="Arial"/>
              </a:rPr>
              <a:t>de</a:t>
            </a:r>
            <a:r>
              <a:rPr lang="fr-MA" sz="1200" i="1" spc="-20" dirty="0">
                <a:latin typeface="Arial"/>
                <a:cs typeface="Arial"/>
              </a:rPr>
              <a:t> </a:t>
            </a:r>
            <a:r>
              <a:rPr lang="fr-MA" sz="1200" i="1" spc="-10" dirty="0">
                <a:latin typeface="Arial"/>
                <a:cs typeface="Arial"/>
              </a:rPr>
              <a:t>l’organisation;</a:t>
            </a:r>
            <a:endParaRPr lang="fr-MA" sz="1200" dirty="0">
              <a:latin typeface="Arial"/>
              <a:cs typeface="Arial"/>
            </a:endParaRPr>
          </a:p>
          <a:p>
            <a:pPr marL="393065" marR="501650" indent="-189230">
              <a:lnSpc>
                <a:spcPts val="1270"/>
              </a:lnSpc>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65" dirty="0">
                <a:latin typeface="Arial"/>
                <a:cs typeface="Arial"/>
              </a:rPr>
              <a:t>liées</a:t>
            </a:r>
            <a:r>
              <a:rPr lang="fr-MA" sz="1200" i="1" spc="-20" dirty="0">
                <a:latin typeface="Arial"/>
                <a:cs typeface="Arial"/>
              </a:rPr>
              <a:t> </a:t>
            </a:r>
            <a:r>
              <a:rPr lang="fr-MA" sz="1200" i="1" spc="-95" dirty="0">
                <a:latin typeface="Arial"/>
                <a:cs typeface="Arial"/>
              </a:rPr>
              <a:t>au</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20" dirty="0">
                <a:latin typeface="Arial"/>
                <a:cs typeface="Arial"/>
              </a:rPr>
              <a:t>sont </a:t>
            </a:r>
            <a:r>
              <a:rPr lang="fr-MA" sz="1200" i="1" spc="-80" dirty="0">
                <a:latin typeface="Arial"/>
                <a:cs typeface="Arial"/>
              </a:rPr>
              <a:t>intégrées</a:t>
            </a:r>
            <a:r>
              <a:rPr lang="fr-MA" sz="1200" i="1" spc="-35" dirty="0">
                <a:latin typeface="Arial"/>
                <a:cs typeface="Arial"/>
              </a:rPr>
              <a:t> </a:t>
            </a:r>
            <a:r>
              <a:rPr lang="fr-MA" sz="1200" i="1" spc="-95" dirty="0">
                <a:latin typeface="Arial"/>
                <a:cs typeface="Arial"/>
              </a:rPr>
              <a:t>aux</a:t>
            </a:r>
            <a:r>
              <a:rPr lang="fr-MA" sz="1200" i="1" spc="-30" dirty="0">
                <a:latin typeface="Arial"/>
                <a:cs typeface="Arial"/>
              </a:rPr>
              <a:t> </a:t>
            </a:r>
            <a:r>
              <a:rPr lang="fr-MA" sz="1200" i="1" spc="-85" dirty="0">
                <a:latin typeface="Arial"/>
                <a:cs typeface="Arial"/>
              </a:rPr>
              <a:t>processus</a:t>
            </a:r>
            <a:r>
              <a:rPr lang="fr-MA" sz="1200" i="1" spc="-30" dirty="0">
                <a:latin typeface="Arial"/>
                <a:cs typeface="Arial"/>
              </a:rPr>
              <a:t> </a:t>
            </a:r>
            <a:r>
              <a:rPr lang="fr-MA" sz="1200" i="1" spc="-80" dirty="0">
                <a:latin typeface="Arial"/>
                <a:cs typeface="Arial"/>
              </a:rPr>
              <a:t>métiers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l’organisation;</a:t>
            </a:r>
            <a:endParaRPr lang="fr-MA" sz="1200" dirty="0">
              <a:latin typeface="Arial"/>
              <a:cs typeface="Arial"/>
            </a:endParaRPr>
          </a:p>
          <a:p>
            <a:pPr marL="393065" marR="36830" indent="-180340">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65" dirty="0">
                <a:latin typeface="Arial"/>
                <a:cs typeface="Arial"/>
              </a:rPr>
              <a:t>les</a:t>
            </a:r>
            <a:r>
              <a:rPr lang="fr-MA" sz="1200" i="1" spc="-20" dirty="0">
                <a:latin typeface="Arial"/>
                <a:cs typeface="Arial"/>
              </a:rPr>
              <a:t> </a:t>
            </a:r>
            <a:r>
              <a:rPr lang="fr-MA" sz="1200" i="1" spc="-80" dirty="0">
                <a:latin typeface="Arial"/>
                <a:cs typeface="Arial"/>
              </a:rPr>
              <a:t>ressources</a:t>
            </a:r>
            <a:r>
              <a:rPr lang="fr-MA" sz="1200" i="1" spc="-25" dirty="0">
                <a:latin typeface="Arial"/>
                <a:cs typeface="Arial"/>
              </a:rPr>
              <a:t> </a:t>
            </a:r>
            <a:r>
              <a:rPr lang="fr-MA" sz="1200" i="1" spc="-85" dirty="0">
                <a:latin typeface="Arial"/>
                <a:cs typeface="Arial"/>
              </a:rPr>
              <a:t>nécessaires</a:t>
            </a:r>
            <a:r>
              <a:rPr lang="fr-MA" sz="1200" i="1" spc="-25" dirty="0">
                <a:latin typeface="Arial"/>
                <a:cs typeface="Arial"/>
              </a:rPr>
              <a:t> </a:t>
            </a:r>
            <a:r>
              <a:rPr lang="fr-MA" sz="1200" i="1" spc="-85" dirty="0">
                <a:latin typeface="Arial"/>
                <a:cs typeface="Arial"/>
              </a:rPr>
              <a:t>pour</a:t>
            </a:r>
            <a:r>
              <a:rPr lang="fr-MA" sz="1200" i="1" spc="-15"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l’information </a:t>
            </a:r>
            <a:r>
              <a:rPr lang="fr-MA" sz="1200" i="1" spc="-80" dirty="0">
                <a:latin typeface="Arial"/>
                <a:cs typeface="Arial"/>
              </a:rPr>
              <a:t>sont</a:t>
            </a:r>
            <a:r>
              <a:rPr lang="fr-MA" sz="1200" i="1" spc="-50" dirty="0">
                <a:latin typeface="Arial"/>
                <a:cs typeface="Arial"/>
              </a:rPr>
              <a:t> </a:t>
            </a:r>
            <a:r>
              <a:rPr lang="fr-MA" sz="1200" i="1" spc="-10" dirty="0">
                <a:latin typeface="Arial"/>
                <a:cs typeface="Arial"/>
              </a:rPr>
              <a:t>disponibles;</a:t>
            </a:r>
            <a:endParaRPr lang="fr-MA" sz="1200" dirty="0">
              <a:latin typeface="Arial"/>
              <a:cs typeface="Arial"/>
            </a:endParaRPr>
          </a:p>
          <a:p>
            <a:pPr marL="393065" marR="31115" indent="-186055">
              <a:lnSpc>
                <a:spcPts val="1270"/>
              </a:lnSpc>
              <a:spcBef>
                <a:spcPts val="5"/>
              </a:spcBef>
              <a:buFont typeface="Arial"/>
              <a:buAutoNum type="alphaLcPeriod"/>
              <a:tabLst>
                <a:tab pos="393700" algn="l"/>
              </a:tabLst>
            </a:pPr>
            <a:r>
              <a:rPr lang="fr-MA" sz="1200" i="1" spc="-100" dirty="0">
                <a:latin typeface="Arial"/>
                <a:cs typeface="Arial"/>
              </a:rPr>
              <a:t>communiquant</a:t>
            </a:r>
            <a:r>
              <a:rPr lang="fr-MA" sz="1200" i="1" spc="-30" dirty="0">
                <a:latin typeface="Arial"/>
                <a:cs typeface="Arial"/>
              </a:rPr>
              <a:t> </a:t>
            </a:r>
            <a:r>
              <a:rPr lang="fr-MA" sz="1200" i="1" spc="-80" dirty="0">
                <a:latin typeface="Arial"/>
                <a:cs typeface="Arial"/>
              </a:rPr>
              <a:t>sur</a:t>
            </a:r>
            <a:r>
              <a:rPr lang="fr-MA" sz="1200" i="1" spc="-5" dirty="0">
                <a:latin typeface="Arial"/>
                <a:cs typeface="Arial"/>
              </a:rPr>
              <a:t> </a:t>
            </a:r>
            <a:r>
              <a:rPr lang="fr-MA" sz="1200" i="1" spc="-80" dirty="0">
                <a:latin typeface="Arial"/>
                <a:cs typeface="Arial"/>
              </a:rPr>
              <a:t>l’importance</a:t>
            </a:r>
            <a:r>
              <a:rPr lang="fr-MA" sz="1200" i="1" spc="-40" dirty="0">
                <a:latin typeface="Arial"/>
                <a:cs typeface="Arial"/>
              </a:rPr>
              <a:t> </a:t>
            </a:r>
            <a:r>
              <a:rPr lang="fr-MA" sz="1200" i="1" spc="-95" dirty="0">
                <a:latin typeface="Arial"/>
                <a:cs typeface="Arial"/>
              </a:rPr>
              <a:t>de</a:t>
            </a:r>
            <a:r>
              <a:rPr lang="fr-MA" sz="1200" i="1" spc="-35" dirty="0">
                <a:latin typeface="Arial"/>
                <a:cs typeface="Arial"/>
              </a:rPr>
              <a:t> </a:t>
            </a:r>
            <a:r>
              <a:rPr lang="fr-MA" sz="1200" i="1" spc="-80" dirty="0">
                <a:latin typeface="Arial"/>
                <a:cs typeface="Arial"/>
              </a:rPr>
              <a:t>disposer</a:t>
            </a:r>
            <a:r>
              <a:rPr lang="fr-MA" sz="1200" i="1" spc="-10" dirty="0">
                <a:latin typeface="Arial"/>
                <a:cs typeface="Arial"/>
              </a:rPr>
              <a:t> </a:t>
            </a:r>
            <a:r>
              <a:rPr lang="fr-MA" sz="1200" i="1" spc="-80" dirty="0">
                <a:latin typeface="Arial"/>
                <a:cs typeface="Arial"/>
              </a:rPr>
              <a:t>d’un</a:t>
            </a:r>
            <a:r>
              <a:rPr lang="fr-MA" sz="1200" i="1" spc="-35" dirty="0">
                <a:latin typeface="Arial"/>
                <a:cs typeface="Arial"/>
              </a:rPr>
              <a:t> </a:t>
            </a:r>
            <a:r>
              <a:rPr lang="fr-MA" sz="1200" i="1" spc="-110" dirty="0">
                <a:latin typeface="Arial"/>
                <a:cs typeface="Arial"/>
              </a:rPr>
              <a:t>management</a:t>
            </a:r>
            <a:r>
              <a:rPr lang="fr-MA" sz="1200" i="1" spc="-25" dirty="0">
                <a:latin typeface="Arial"/>
                <a:cs typeface="Arial"/>
              </a:rPr>
              <a:t> </a:t>
            </a:r>
            <a:r>
              <a:rPr lang="fr-MA" sz="1200" i="1" spc="-95" dirty="0">
                <a:latin typeface="Arial"/>
                <a:cs typeface="Arial"/>
              </a:rPr>
              <a:t>de</a:t>
            </a:r>
            <a:r>
              <a:rPr lang="fr-MA" sz="1200" i="1" spc="-35"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75" dirty="0">
                <a:latin typeface="Arial"/>
                <a:cs typeface="Arial"/>
              </a:rPr>
              <a:t>l’information</a:t>
            </a:r>
            <a:r>
              <a:rPr lang="fr-MA" sz="1200" i="1" spc="-35" dirty="0">
                <a:latin typeface="Arial"/>
                <a:cs typeface="Arial"/>
              </a:rPr>
              <a:t> </a:t>
            </a:r>
            <a:r>
              <a:rPr lang="fr-MA" sz="1200" i="1" spc="-75" dirty="0">
                <a:latin typeface="Arial"/>
                <a:cs typeface="Arial"/>
              </a:rPr>
              <a:t>efficace</a:t>
            </a:r>
            <a:r>
              <a:rPr lang="fr-MA" sz="1200" i="1" spc="-40" dirty="0">
                <a:latin typeface="Arial"/>
                <a:cs typeface="Arial"/>
              </a:rPr>
              <a:t> </a:t>
            </a:r>
            <a:r>
              <a:rPr lang="fr-MA" sz="1200" i="1" spc="-75" dirty="0">
                <a:latin typeface="Arial"/>
                <a:cs typeface="Arial"/>
              </a:rPr>
              <a:t>et</a:t>
            </a:r>
            <a:r>
              <a:rPr lang="fr-MA" sz="1200" i="1" spc="-25" dirty="0">
                <a:latin typeface="Arial"/>
                <a:cs typeface="Arial"/>
              </a:rPr>
              <a:t> de </a:t>
            </a:r>
            <a:r>
              <a:rPr lang="fr-MA" sz="1200" i="1" spc="-75" dirty="0">
                <a:latin typeface="Arial"/>
                <a:cs typeface="Arial"/>
              </a:rPr>
              <a:t>se</a:t>
            </a:r>
            <a:r>
              <a:rPr lang="fr-MA" sz="1200" i="1" spc="-45" dirty="0">
                <a:latin typeface="Arial"/>
                <a:cs typeface="Arial"/>
              </a:rPr>
              <a:t> </a:t>
            </a:r>
            <a:r>
              <a:rPr lang="fr-MA" sz="1200" i="1" spc="-90" dirty="0">
                <a:latin typeface="Arial"/>
                <a:cs typeface="Arial"/>
              </a:rPr>
              <a:t>conformer</a:t>
            </a:r>
            <a:r>
              <a:rPr lang="fr-MA" sz="1200" i="1" spc="-20" dirty="0">
                <a:latin typeface="Arial"/>
                <a:cs typeface="Arial"/>
              </a:rPr>
              <a:t> </a:t>
            </a:r>
            <a:r>
              <a:rPr lang="fr-MA" sz="1200" i="1" spc="-95" dirty="0">
                <a:latin typeface="Arial"/>
                <a:cs typeface="Arial"/>
              </a:rPr>
              <a:t>aux</a:t>
            </a:r>
            <a:r>
              <a:rPr lang="fr-MA" sz="1200" i="1" spc="-25" dirty="0">
                <a:latin typeface="Arial"/>
                <a:cs typeface="Arial"/>
              </a:rPr>
              <a:t> </a:t>
            </a:r>
            <a:r>
              <a:rPr lang="fr-MA" sz="1200" i="1" spc="-85" dirty="0">
                <a:latin typeface="Arial"/>
                <a:cs typeface="Arial"/>
              </a:rPr>
              <a:t>exigences</a:t>
            </a:r>
            <a:r>
              <a:rPr lang="fr-MA" sz="1200" i="1" spc="-25" dirty="0">
                <a:latin typeface="Arial"/>
                <a:cs typeface="Arial"/>
              </a:rPr>
              <a:t> </a:t>
            </a:r>
            <a:r>
              <a:rPr lang="fr-MA" sz="1200" i="1" spc="-95" dirty="0">
                <a:latin typeface="Arial"/>
                <a:cs typeface="Arial"/>
              </a:rPr>
              <a:t>du</a:t>
            </a:r>
            <a:r>
              <a:rPr lang="fr-MA" sz="1200" i="1" spc="-45" dirty="0">
                <a:latin typeface="Arial"/>
                <a:cs typeface="Arial"/>
              </a:rPr>
              <a:t> </a:t>
            </a:r>
            <a:r>
              <a:rPr lang="fr-MA" sz="1200" i="1" spc="-95" dirty="0">
                <a:latin typeface="Arial"/>
                <a:cs typeface="Arial"/>
              </a:rPr>
              <a:t>système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5"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065" marR="471170" indent="-186055">
              <a:lnSpc>
                <a:spcPts val="1270"/>
              </a:lnSpc>
              <a:spcBef>
                <a:spcPts val="5"/>
              </a:spcBef>
              <a:buFont typeface="Arial"/>
              <a:buAutoNum type="alphaLcPeriod"/>
              <a:tabLst>
                <a:tab pos="393700" algn="l"/>
              </a:tabLst>
            </a:pPr>
            <a:r>
              <a:rPr lang="fr-MA" sz="1200" i="1" spc="-80" dirty="0">
                <a:latin typeface="Arial"/>
                <a:cs typeface="Arial"/>
              </a:rPr>
              <a:t>s’assurant</a:t>
            </a:r>
            <a:r>
              <a:rPr lang="fr-MA" sz="1200" i="1" spc="-30"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l’information</a:t>
            </a:r>
            <a:r>
              <a:rPr lang="fr-MA" sz="1200" i="1" spc="-40" dirty="0">
                <a:latin typeface="Arial"/>
                <a:cs typeface="Arial"/>
              </a:rPr>
              <a:t> </a:t>
            </a:r>
            <a:r>
              <a:rPr lang="fr-MA" sz="1200" i="1" spc="-75" dirty="0">
                <a:latin typeface="Arial"/>
                <a:cs typeface="Arial"/>
              </a:rPr>
              <a:t>produit</a:t>
            </a:r>
            <a:r>
              <a:rPr lang="fr-MA" sz="1200" i="1" spc="-3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ou</a:t>
            </a:r>
            <a:r>
              <a:rPr lang="fr-MA" sz="1200" i="1" spc="-40" dirty="0">
                <a:latin typeface="Arial"/>
                <a:cs typeface="Arial"/>
              </a:rPr>
              <a:t> </a:t>
            </a:r>
            <a:r>
              <a:rPr lang="fr-MA" sz="1200" i="1" spc="-65" dirty="0">
                <a:latin typeface="Arial"/>
                <a:cs typeface="Arial"/>
              </a:rPr>
              <a:t>les</a:t>
            </a:r>
            <a:r>
              <a:rPr lang="fr-MA" sz="1200" i="1" spc="-25" dirty="0">
                <a:latin typeface="Arial"/>
                <a:cs typeface="Arial"/>
              </a:rPr>
              <a:t> résultats </a:t>
            </a:r>
            <a:r>
              <a:rPr lang="fr-MA" sz="1200" i="1" spc="-10" dirty="0">
                <a:latin typeface="Arial"/>
                <a:cs typeface="Arial"/>
              </a:rPr>
              <a:t>escomptés;</a:t>
            </a:r>
            <a:endParaRPr lang="fr-MA" sz="1200" dirty="0">
              <a:latin typeface="Arial"/>
              <a:cs typeface="Arial"/>
            </a:endParaRPr>
          </a:p>
          <a:p>
            <a:pPr marL="393065" marR="24765" indent="-152400">
              <a:lnSpc>
                <a:spcPts val="1270"/>
              </a:lnSpc>
              <a:spcBef>
                <a:spcPts val="5"/>
              </a:spcBef>
              <a:buFont typeface="Arial"/>
              <a:buAutoNum type="alphaLcPeriod"/>
              <a:tabLst>
                <a:tab pos="393700" algn="l"/>
              </a:tabLst>
            </a:pPr>
            <a:r>
              <a:rPr lang="fr-MA" sz="1200" i="1" spc="-80" dirty="0">
                <a:latin typeface="Arial"/>
                <a:cs typeface="Arial"/>
              </a:rPr>
              <a:t>orientant</a:t>
            </a:r>
            <a:r>
              <a:rPr lang="fr-MA" sz="1200" i="1" spc="-30" dirty="0">
                <a:latin typeface="Arial"/>
                <a:cs typeface="Arial"/>
              </a:rPr>
              <a:t> </a:t>
            </a:r>
            <a:r>
              <a:rPr lang="fr-MA" sz="1200" i="1" spc="-75" dirty="0">
                <a:latin typeface="Arial"/>
                <a:cs typeface="Arial"/>
              </a:rPr>
              <a:t>et</a:t>
            </a:r>
            <a:r>
              <a:rPr lang="fr-MA" sz="1200" i="1" spc="-25" dirty="0">
                <a:latin typeface="Arial"/>
                <a:cs typeface="Arial"/>
              </a:rPr>
              <a:t> </a:t>
            </a:r>
            <a:r>
              <a:rPr lang="fr-MA" sz="1200" i="1" spc="-90" dirty="0">
                <a:latin typeface="Arial"/>
                <a:cs typeface="Arial"/>
              </a:rPr>
              <a:t>soutenant</a:t>
            </a:r>
            <a:r>
              <a:rPr lang="fr-MA" sz="1200" i="1" spc="-30" dirty="0">
                <a:latin typeface="Arial"/>
                <a:cs typeface="Arial"/>
              </a:rPr>
              <a:t> </a:t>
            </a:r>
            <a:r>
              <a:rPr lang="fr-MA" sz="1200" i="1" spc="-65" dirty="0">
                <a:latin typeface="Arial"/>
                <a:cs typeface="Arial"/>
              </a:rPr>
              <a:t>les</a:t>
            </a:r>
            <a:r>
              <a:rPr lang="fr-MA" sz="1200" i="1" spc="-20" dirty="0">
                <a:latin typeface="Arial"/>
                <a:cs typeface="Arial"/>
              </a:rPr>
              <a:t> </a:t>
            </a:r>
            <a:r>
              <a:rPr lang="fr-MA" sz="1200" i="1" spc="-90" dirty="0">
                <a:latin typeface="Arial"/>
                <a:cs typeface="Arial"/>
              </a:rPr>
              <a:t>personnes</a:t>
            </a:r>
            <a:r>
              <a:rPr lang="fr-MA" sz="1200" i="1" spc="-20" dirty="0">
                <a:latin typeface="Arial"/>
                <a:cs typeface="Arial"/>
              </a:rPr>
              <a:t> </a:t>
            </a:r>
            <a:r>
              <a:rPr lang="fr-MA" sz="1200" i="1" spc="-85" dirty="0">
                <a:latin typeface="Arial"/>
                <a:cs typeface="Arial"/>
              </a:rPr>
              <a:t>pour</a:t>
            </a:r>
            <a:r>
              <a:rPr lang="fr-MA" sz="1200" i="1" spc="-10" dirty="0">
                <a:latin typeface="Arial"/>
                <a:cs typeface="Arial"/>
              </a:rPr>
              <a:t> </a:t>
            </a:r>
            <a:r>
              <a:rPr lang="fr-MA" sz="1200" i="1" spc="-70" dirty="0">
                <a:latin typeface="Arial"/>
                <a:cs typeface="Arial"/>
              </a:rPr>
              <a:t>qu’elles</a:t>
            </a:r>
            <a:r>
              <a:rPr lang="fr-MA" sz="1200" i="1" spc="-25" dirty="0">
                <a:latin typeface="Arial"/>
                <a:cs typeface="Arial"/>
              </a:rPr>
              <a:t> </a:t>
            </a:r>
            <a:r>
              <a:rPr lang="fr-MA" sz="1200" i="1" spc="-80" dirty="0">
                <a:latin typeface="Arial"/>
                <a:cs typeface="Arial"/>
              </a:rPr>
              <a:t>contribuent</a:t>
            </a:r>
            <a:r>
              <a:rPr lang="fr-MA" sz="1200" i="1" spc="-25" dirty="0">
                <a:latin typeface="Arial"/>
                <a:cs typeface="Arial"/>
              </a:rPr>
              <a:t> </a:t>
            </a:r>
            <a:r>
              <a:rPr lang="fr-MA" sz="1200" i="1" spc="-80" dirty="0">
                <a:latin typeface="Arial"/>
                <a:cs typeface="Arial"/>
              </a:rPr>
              <a:t>à</a:t>
            </a:r>
            <a:r>
              <a:rPr lang="fr-MA" sz="1200" i="1" spc="-40" dirty="0">
                <a:latin typeface="Arial"/>
                <a:cs typeface="Arial"/>
              </a:rPr>
              <a:t> </a:t>
            </a:r>
            <a:r>
              <a:rPr lang="fr-MA" sz="1200" i="1" spc="-65" dirty="0">
                <a:latin typeface="Arial"/>
                <a:cs typeface="Arial"/>
              </a:rPr>
              <a:t>l’efficacité</a:t>
            </a:r>
            <a:r>
              <a:rPr lang="fr-MA" sz="1200" i="1" spc="-40" dirty="0">
                <a:latin typeface="Arial"/>
                <a:cs typeface="Arial"/>
              </a:rPr>
              <a:t> </a:t>
            </a:r>
            <a:r>
              <a:rPr lang="fr-MA" sz="1200" i="1" spc="-95" dirty="0">
                <a:latin typeface="Arial"/>
                <a:cs typeface="Arial"/>
              </a:rPr>
              <a:t>du</a:t>
            </a:r>
            <a:r>
              <a:rPr lang="fr-MA" sz="1200" i="1" spc="-35"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management</a:t>
            </a:r>
            <a:r>
              <a:rPr lang="fr-MA" sz="1200" i="1" spc="-25" dirty="0">
                <a:latin typeface="Arial"/>
                <a:cs typeface="Arial"/>
              </a:rPr>
              <a:t> de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393700" indent="-189230">
              <a:lnSpc>
                <a:spcPts val="1175"/>
              </a:lnSpc>
              <a:buFont typeface="Arial"/>
              <a:buAutoNum type="alphaLcPeriod"/>
              <a:tabLst>
                <a:tab pos="393700" algn="l"/>
              </a:tabLst>
            </a:pPr>
            <a:r>
              <a:rPr lang="fr-MA" sz="1200" i="1" spc="-95" dirty="0">
                <a:latin typeface="Arial"/>
                <a:cs typeface="Arial"/>
              </a:rPr>
              <a:t>promouvant</a:t>
            </a:r>
            <a:r>
              <a:rPr lang="fr-MA" sz="1200" i="1" spc="-10" dirty="0">
                <a:latin typeface="Arial"/>
                <a:cs typeface="Arial"/>
              </a:rPr>
              <a:t> </a:t>
            </a:r>
            <a:r>
              <a:rPr lang="fr-MA" sz="1200" i="1" spc="-75" dirty="0">
                <a:latin typeface="Arial"/>
                <a:cs typeface="Arial"/>
              </a:rPr>
              <a:t>l’amélioration</a:t>
            </a:r>
            <a:r>
              <a:rPr lang="fr-MA" sz="1200" i="1" spc="-25" dirty="0">
                <a:latin typeface="Arial"/>
                <a:cs typeface="Arial"/>
              </a:rPr>
              <a:t> </a:t>
            </a:r>
            <a:r>
              <a:rPr lang="fr-MA" sz="1200" i="1" spc="-80" dirty="0">
                <a:latin typeface="Arial"/>
                <a:cs typeface="Arial"/>
              </a:rPr>
              <a:t>continue;</a:t>
            </a:r>
            <a:r>
              <a:rPr lang="fr-MA" sz="1200" i="1" spc="-10" dirty="0">
                <a:latin typeface="Arial"/>
                <a:cs typeface="Arial"/>
              </a:rPr>
              <a:t> </a:t>
            </a:r>
            <a:r>
              <a:rPr lang="fr-MA" sz="1200" i="1" spc="-25" dirty="0">
                <a:latin typeface="Arial"/>
                <a:cs typeface="Arial"/>
              </a:rPr>
              <a:t>et</a:t>
            </a:r>
            <a:endParaRPr lang="fr-MA" sz="1200" dirty="0">
              <a:latin typeface="Arial"/>
              <a:cs typeface="Arial"/>
            </a:endParaRPr>
          </a:p>
          <a:p>
            <a:pPr marL="393065" marR="6350" indent="-186055">
              <a:lnSpc>
                <a:spcPts val="1270"/>
              </a:lnSpc>
              <a:spcBef>
                <a:spcPts val="100"/>
              </a:spcBef>
              <a:buFont typeface="Arial"/>
              <a:buAutoNum type="alphaLcPeriod"/>
              <a:tabLst>
                <a:tab pos="393700" algn="l"/>
              </a:tabLst>
            </a:pPr>
            <a:r>
              <a:rPr lang="fr-MA" sz="1200" i="1" spc="-80" dirty="0">
                <a:latin typeface="Arial"/>
                <a:cs typeface="Arial"/>
              </a:rPr>
              <a:t>aidant</a:t>
            </a:r>
            <a:r>
              <a:rPr lang="fr-MA" sz="1200" i="1" spc="-4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80" dirty="0">
                <a:latin typeface="Arial"/>
                <a:cs typeface="Arial"/>
              </a:rPr>
              <a:t>autres</a:t>
            </a:r>
            <a:r>
              <a:rPr lang="fr-MA" sz="1200" i="1" spc="-30" dirty="0">
                <a:latin typeface="Arial"/>
                <a:cs typeface="Arial"/>
              </a:rPr>
              <a:t> </a:t>
            </a:r>
            <a:r>
              <a:rPr lang="fr-MA" sz="1200" i="1" spc="-100" dirty="0">
                <a:latin typeface="Arial"/>
                <a:cs typeface="Arial"/>
              </a:rPr>
              <a:t>managers</a:t>
            </a:r>
            <a:r>
              <a:rPr lang="fr-MA" sz="1200" i="1" spc="-30" dirty="0">
                <a:latin typeface="Arial"/>
                <a:cs typeface="Arial"/>
              </a:rPr>
              <a:t> </a:t>
            </a:r>
            <a:r>
              <a:rPr lang="fr-MA" sz="1200" i="1" spc="-90" dirty="0">
                <a:latin typeface="Arial"/>
                <a:cs typeface="Arial"/>
              </a:rPr>
              <a:t>concernés</a:t>
            </a:r>
            <a:r>
              <a:rPr lang="fr-MA" sz="1200" i="1" spc="-30" dirty="0">
                <a:latin typeface="Arial"/>
                <a:cs typeface="Arial"/>
              </a:rPr>
              <a:t> </a:t>
            </a:r>
            <a:r>
              <a:rPr lang="fr-MA" sz="1200" i="1" spc="-80" dirty="0">
                <a:latin typeface="Arial"/>
                <a:cs typeface="Arial"/>
              </a:rPr>
              <a:t>à</a:t>
            </a:r>
            <a:r>
              <a:rPr lang="fr-MA" sz="1200" i="1" spc="-45" dirty="0">
                <a:latin typeface="Arial"/>
                <a:cs typeface="Arial"/>
              </a:rPr>
              <a:t> </a:t>
            </a:r>
            <a:r>
              <a:rPr lang="fr-MA" sz="1200" i="1" spc="-65" dirty="0">
                <a:latin typeface="Arial"/>
                <a:cs typeface="Arial"/>
              </a:rPr>
              <a:t>faire</a:t>
            </a:r>
            <a:r>
              <a:rPr lang="fr-MA" sz="1200" i="1" spc="-50" dirty="0">
                <a:latin typeface="Arial"/>
                <a:cs typeface="Arial"/>
              </a:rPr>
              <a:t> </a:t>
            </a:r>
            <a:r>
              <a:rPr lang="fr-MA" sz="1200" i="1" spc="-95" dirty="0">
                <a:latin typeface="Arial"/>
                <a:cs typeface="Arial"/>
              </a:rPr>
              <a:t>également</a:t>
            </a:r>
            <a:r>
              <a:rPr lang="fr-MA" sz="1200" i="1" spc="-35" dirty="0">
                <a:latin typeface="Arial"/>
                <a:cs typeface="Arial"/>
              </a:rPr>
              <a:t> </a:t>
            </a:r>
            <a:r>
              <a:rPr lang="fr-MA" sz="1200" i="1" spc="-85" dirty="0">
                <a:latin typeface="Arial"/>
                <a:cs typeface="Arial"/>
              </a:rPr>
              <a:t>preuve</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80" dirty="0">
                <a:latin typeface="Arial"/>
                <a:cs typeface="Arial"/>
              </a:rPr>
              <a:t>leadership</a:t>
            </a:r>
            <a:r>
              <a:rPr lang="fr-MA" sz="1200" i="1" spc="-50" dirty="0">
                <a:latin typeface="Arial"/>
                <a:cs typeface="Arial"/>
              </a:rPr>
              <a:t> </a:t>
            </a:r>
            <a:r>
              <a:rPr lang="fr-MA" sz="1200" i="1" spc="-95" dirty="0">
                <a:latin typeface="Arial"/>
                <a:cs typeface="Arial"/>
              </a:rPr>
              <a:t>dès</a:t>
            </a:r>
            <a:r>
              <a:rPr lang="fr-MA" sz="1200" i="1" spc="-30" dirty="0">
                <a:latin typeface="Arial"/>
                <a:cs typeface="Arial"/>
              </a:rPr>
              <a:t> </a:t>
            </a:r>
            <a:r>
              <a:rPr lang="fr-MA" sz="1200" i="1" spc="-60" dirty="0">
                <a:latin typeface="Arial"/>
                <a:cs typeface="Arial"/>
              </a:rPr>
              <a:t>lors</a:t>
            </a:r>
            <a:r>
              <a:rPr lang="fr-MA" sz="1200" i="1" spc="-30" dirty="0">
                <a:latin typeface="Arial"/>
                <a:cs typeface="Arial"/>
              </a:rPr>
              <a:t> </a:t>
            </a:r>
            <a:r>
              <a:rPr lang="fr-MA" sz="1200" i="1" spc="-95" dirty="0">
                <a:latin typeface="Arial"/>
                <a:cs typeface="Arial"/>
              </a:rPr>
              <a:t>que</a:t>
            </a:r>
            <a:r>
              <a:rPr lang="fr-MA" sz="1200" i="1" spc="-45" dirty="0">
                <a:latin typeface="Arial"/>
                <a:cs typeface="Arial"/>
              </a:rPr>
              <a:t> </a:t>
            </a:r>
            <a:r>
              <a:rPr lang="fr-MA" sz="1200" i="1" spc="-75" dirty="0">
                <a:latin typeface="Arial"/>
                <a:cs typeface="Arial"/>
              </a:rPr>
              <a:t>cela</a:t>
            </a:r>
            <a:r>
              <a:rPr lang="fr-MA" sz="1200" i="1" spc="-50" dirty="0">
                <a:latin typeface="Arial"/>
                <a:cs typeface="Arial"/>
              </a:rPr>
              <a:t> </a:t>
            </a:r>
            <a:r>
              <a:rPr lang="fr-MA" sz="1200" i="1" spc="-25" dirty="0">
                <a:latin typeface="Arial"/>
                <a:cs typeface="Arial"/>
              </a:rPr>
              <a:t>s’applique </a:t>
            </a:r>
            <a:r>
              <a:rPr lang="fr-MA" sz="1200" i="1" spc="-80" dirty="0">
                <a:latin typeface="Arial"/>
                <a:cs typeface="Arial"/>
              </a:rPr>
              <a:t>à</a:t>
            </a:r>
            <a:r>
              <a:rPr lang="fr-MA" sz="1200" i="1" spc="-50" dirty="0">
                <a:latin typeface="Arial"/>
                <a:cs typeface="Arial"/>
              </a:rPr>
              <a:t> </a:t>
            </a:r>
            <a:r>
              <a:rPr lang="fr-MA" sz="1200" i="1" spc="-70" dirty="0">
                <a:latin typeface="Arial"/>
                <a:cs typeface="Arial"/>
              </a:rPr>
              <a:t>leurs</a:t>
            </a:r>
            <a:r>
              <a:rPr lang="fr-MA" sz="1200" i="1" spc="-35" dirty="0">
                <a:latin typeface="Arial"/>
                <a:cs typeface="Arial"/>
              </a:rPr>
              <a:t> </a:t>
            </a:r>
            <a:r>
              <a:rPr lang="fr-MA" sz="1200" i="1" spc="-100" dirty="0">
                <a:latin typeface="Arial"/>
                <a:cs typeface="Arial"/>
              </a:rPr>
              <a:t>domaines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responsabilités.</a:t>
            </a:r>
            <a:endParaRPr lang="fr-MA" sz="1200" dirty="0">
              <a:latin typeface="Arial"/>
              <a:cs typeface="Arial"/>
            </a:endParaRPr>
          </a:p>
        </p:txBody>
      </p:sp>
    </p:spTree>
    <p:extLst>
      <p:ext uri="{BB962C8B-B14F-4D97-AF65-F5344CB8AC3E}">
        <p14:creationId xmlns:p14="http://schemas.microsoft.com/office/powerpoint/2010/main" val="1995770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5080">
              <a:lnSpc>
                <a:spcPts val="1270"/>
              </a:lnSpc>
              <a:spcBef>
                <a:spcPts val="280"/>
              </a:spcBef>
            </a:pPr>
            <a:r>
              <a:rPr lang="fr-MA" sz="1200" spc="-90" dirty="0">
                <a:latin typeface="Arial"/>
                <a:cs typeface="Arial"/>
              </a:rPr>
              <a:t>Un</a:t>
            </a:r>
            <a:r>
              <a:rPr lang="fr-MA" sz="1200" spc="-50" dirty="0">
                <a:latin typeface="Arial"/>
                <a:cs typeface="Arial"/>
              </a:rPr>
              <a:t> </a:t>
            </a:r>
            <a:r>
              <a:rPr lang="fr-MA" sz="1200" spc="-80" dirty="0">
                <a:latin typeface="Arial"/>
                <a:cs typeface="Arial"/>
              </a:rPr>
              <a:t>organisme</a:t>
            </a:r>
            <a:r>
              <a:rPr lang="fr-MA" sz="1200" spc="-45" dirty="0">
                <a:latin typeface="Arial"/>
                <a:cs typeface="Arial"/>
              </a:rPr>
              <a:t> </a:t>
            </a:r>
            <a:r>
              <a:rPr lang="fr-MA" sz="1200" spc="-75" dirty="0">
                <a:latin typeface="Arial"/>
                <a:cs typeface="Arial"/>
              </a:rPr>
              <a:t>qui</a:t>
            </a:r>
            <a:r>
              <a:rPr lang="fr-MA" sz="1200" spc="-20" dirty="0">
                <a:latin typeface="Arial"/>
                <a:cs typeface="Arial"/>
              </a:rPr>
              <a:t> </a:t>
            </a:r>
            <a:r>
              <a:rPr lang="fr-MA" sz="1200" spc="-75" dirty="0">
                <a:latin typeface="Arial"/>
                <a:cs typeface="Arial"/>
              </a:rPr>
              <a:t>veut</a:t>
            </a:r>
            <a:r>
              <a:rPr lang="fr-MA" sz="1200" spc="-35" dirty="0">
                <a:latin typeface="Arial"/>
                <a:cs typeface="Arial"/>
              </a:rPr>
              <a:t> </a:t>
            </a:r>
            <a:r>
              <a:rPr lang="fr-MA" sz="1200" spc="-60" dirty="0">
                <a:latin typeface="Arial"/>
                <a:cs typeface="Arial"/>
              </a:rPr>
              <a:t>planifier</a:t>
            </a:r>
            <a:r>
              <a:rPr lang="fr-MA" sz="1200" spc="-20" dirty="0">
                <a:latin typeface="Arial"/>
                <a:cs typeface="Arial"/>
              </a:rPr>
              <a:t> </a:t>
            </a:r>
            <a:r>
              <a:rPr lang="fr-MA" sz="1200" spc="-75" dirty="0">
                <a:latin typeface="Arial"/>
                <a:cs typeface="Arial"/>
              </a:rPr>
              <a:t>et</a:t>
            </a:r>
            <a:r>
              <a:rPr lang="fr-MA" sz="1200" spc="-35" dirty="0">
                <a:latin typeface="Arial"/>
                <a:cs typeface="Arial"/>
              </a:rPr>
              <a:t> </a:t>
            </a:r>
            <a:r>
              <a:rPr lang="fr-MA" sz="1200" spc="-75" dirty="0">
                <a:latin typeface="Arial"/>
                <a:cs typeface="Arial"/>
              </a:rPr>
              <a:t>mettre</a:t>
            </a:r>
            <a:r>
              <a:rPr lang="fr-MA" sz="1200" spc="-45" dirty="0">
                <a:latin typeface="Arial"/>
                <a:cs typeface="Arial"/>
              </a:rPr>
              <a:t> </a:t>
            </a:r>
            <a:r>
              <a:rPr lang="fr-MA" sz="1200" spc="-95" dirty="0">
                <a:latin typeface="Arial"/>
                <a:cs typeface="Arial"/>
              </a:rPr>
              <a:t>en</a:t>
            </a:r>
            <a:r>
              <a:rPr lang="fr-MA" sz="1200" spc="-45" dirty="0">
                <a:latin typeface="Arial"/>
                <a:cs typeface="Arial"/>
              </a:rPr>
              <a:t> </a:t>
            </a:r>
            <a:r>
              <a:rPr lang="fr-MA" sz="1200" spc="-85" dirty="0">
                <a:latin typeface="Arial"/>
                <a:cs typeface="Arial"/>
              </a:rPr>
              <a:t>œuvre</a:t>
            </a:r>
            <a:r>
              <a:rPr lang="fr-MA" sz="1200" spc="-45" dirty="0">
                <a:latin typeface="Arial"/>
                <a:cs typeface="Arial"/>
              </a:rPr>
              <a:t> </a:t>
            </a:r>
            <a:r>
              <a:rPr lang="fr-MA" sz="1200" spc="-95" dirty="0">
                <a:latin typeface="Arial"/>
                <a:cs typeface="Arial"/>
              </a:rPr>
              <a:t>un</a:t>
            </a:r>
            <a:r>
              <a:rPr lang="fr-MA" sz="1200" spc="-50" dirty="0">
                <a:latin typeface="Arial"/>
                <a:cs typeface="Arial"/>
              </a:rPr>
              <a:t> </a:t>
            </a:r>
            <a:r>
              <a:rPr lang="fr-MA" sz="1200" spc="-105" dirty="0">
                <a:latin typeface="Arial"/>
                <a:cs typeface="Arial"/>
              </a:rPr>
              <a:t>SMSI</a:t>
            </a:r>
            <a:r>
              <a:rPr lang="fr-MA" sz="1200" spc="-35" dirty="0">
                <a:latin typeface="Arial"/>
                <a:cs typeface="Arial"/>
              </a:rPr>
              <a:t> </a:t>
            </a:r>
            <a:r>
              <a:rPr lang="fr-MA" sz="1200" spc="-75" dirty="0">
                <a:latin typeface="Arial"/>
                <a:cs typeface="Arial"/>
              </a:rPr>
              <a:t>doit</a:t>
            </a:r>
            <a:r>
              <a:rPr lang="fr-MA" sz="1200" spc="-35" dirty="0">
                <a:latin typeface="Arial"/>
                <a:cs typeface="Arial"/>
              </a:rPr>
              <a:t> </a:t>
            </a:r>
            <a:r>
              <a:rPr lang="fr-MA" sz="1200" spc="-65" dirty="0">
                <a:latin typeface="Arial"/>
                <a:cs typeface="Arial"/>
              </a:rPr>
              <a:t>tenir</a:t>
            </a:r>
            <a:r>
              <a:rPr lang="fr-MA" sz="1200" spc="-20" dirty="0">
                <a:latin typeface="Arial"/>
                <a:cs typeface="Arial"/>
              </a:rPr>
              <a:t> </a:t>
            </a:r>
            <a:r>
              <a:rPr lang="fr-MA" sz="1200" spc="-85" dirty="0">
                <a:latin typeface="Arial"/>
                <a:cs typeface="Arial"/>
              </a:rPr>
              <a:t>compte</a:t>
            </a:r>
            <a:r>
              <a:rPr lang="fr-MA" sz="1200" spc="-45" dirty="0">
                <a:latin typeface="Arial"/>
                <a:cs typeface="Arial"/>
              </a:rPr>
              <a:t> </a:t>
            </a:r>
            <a:r>
              <a:rPr lang="fr-MA" sz="1200" spc="-95" dirty="0">
                <a:latin typeface="Arial"/>
                <a:cs typeface="Arial"/>
              </a:rPr>
              <a:t>des</a:t>
            </a:r>
            <a:r>
              <a:rPr lang="fr-MA" sz="1200" spc="-30" dirty="0">
                <a:latin typeface="Arial"/>
                <a:cs typeface="Arial"/>
              </a:rPr>
              <a:t> </a:t>
            </a:r>
            <a:r>
              <a:rPr lang="fr-MA" sz="1200" spc="-85" dirty="0">
                <a:latin typeface="Arial"/>
                <a:cs typeface="Arial"/>
              </a:rPr>
              <a:t>enjeux</a:t>
            </a:r>
            <a:r>
              <a:rPr lang="fr-MA" sz="1200" spc="-30" dirty="0">
                <a:latin typeface="Arial"/>
                <a:cs typeface="Arial"/>
              </a:rPr>
              <a:t> </a:t>
            </a:r>
            <a:r>
              <a:rPr lang="fr-MA" sz="1200" spc="-90" dirty="0">
                <a:latin typeface="Arial"/>
                <a:cs typeface="Arial"/>
              </a:rPr>
              <a:t>mentionnés</a:t>
            </a:r>
            <a:r>
              <a:rPr lang="fr-MA" sz="1200" spc="-30" dirty="0">
                <a:latin typeface="Arial"/>
                <a:cs typeface="Arial"/>
              </a:rPr>
              <a:t> </a:t>
            </a:r>
            <a:r>
              <a:rPr lang="fr-MA" sz="1200" spc="-50" dirty="0">
                <a:latin typeface="Arial"/>
                <a:cs typeface="Arial"/>
              </a:rPr>
              <a:t>à</a:t>
            </a:r>
            <a:r>
              <a:rPr lang="fr-MA" sz="1200" spc="500" dirty="0">
                <a:latin typeface="Arial"/>
                <a:cs typeface="Arial"/>
              </a:rPr>
              <a:t> </a:t>
            </a:r>
            <a:r>
              <a:rPr lang="fr-MA" sz="1200" spc="-65" dirty="0">
                <a:latin typeface="Arial"/>
                <a:cs typeface="Arial"/>
              </a:rPr>
              <a:t>l’article4.1</a:t>
            </a:r>
            <a:r>
              <a:rPr lang="fr-MA" sz="1200" spc="-40" dirty="0">
                <a:latin typeface="Arial"/>
                <a:cs typeface="Arial"/>
              </a:rPr>
              <a:t> </a:t>
            </a:r>
            <a:r>
              <a:rPr lang="fr-MA" sz="1200" spc="-95" dirty="0">
                <a:latin typeface="Arial"/>
                <a:cs typeface="Arial"/>
              </a:rPr>
              <a:t>de</a:t>
            </a:r>
            <a:r>
              <a:rPr lang="fr-MA" sz="1200" spc="-35" dirty="0">
                <a:latin typeface="Arial"/>
                <a:cs typeface="Arial"/>
              </a:rPr>
              <a:t> </a:t>
            </a:r>
            <a:r>
              <a:rPr lang="fr-MA" sz="1200" spc="-60" dirty="0">
                <a:latin typeface="Arial"/>
                <a:cs typeface="Arial"/>
              </a:rPr>
              <a:t>la</a:t>
            </a:r>
            <a:r>
              <a:rPr lang="fr-MA" sz="1200" spc="-35" dirty="0">
                <a:latin typeface="Arial"/>
                <a:cs typeface="Arial"/>
              </a:rPr>
              <a:t> </a:t>
            </a:r>
            <a:r>
              <a:rPr lang="fr-MA" sz="1200" spc="-85" dirty="0">
                <a:latin typeface="Arial"/>
                <a:cs typeface="Arial"/>
              </a:rPr>
              <a:t>norme</a:t>
            </a:r>
            <a:r>
              <a:rPr lang="fr-MA" sz="1200" spc="-35" dirty="0">
                <a:latin typeface="Arial"/>
                <a:cs typeface="Arial"/>
              </a:rPr>
              <a:t> </a:t>
            </a:r>
            <a:r>
              <a:rPr lang="fr-MA" sz="1200" spc="-95" dirty="0">
                <a:latin typeface="Arial"/>
                <a:cs typeface="Arial"/>
              </a:rPr>
              <a:t>ISO/IEC27001</a:t>
            </a:r>
            <a:r>
              <a:rPr lang="fr-MA" sz="1200" spc="-35" dirty="0">
                <a:latin typeface="Arial"/>
                <a:cs typeface="Arial"/>
              </a:rPr>
              <a:t> </a:t>
            </a:r>
            <a:r>
              <a:rPr lang="fr-MA" sz="1200" spc="-85" dirty="0">
                <a:latin typeface="Arial"/>
                <a:cs typeface="Arial"/>
              </a:rPr>
              <a:t>(Compréhension</a:t>
            </a:r>
            <a:r>
              <a:rPr lang="fr-MA" sz="1200" spc="-35" dirty="0">
                <a:latin typeface="Arial"/>
                <a:cs typeface="Arial"/>
              </a:rPr>
              <a:t> </a:t>
            </a:r>
            <a:r>
              <a:rPr lang="fr-MA" sz="1200" spc="-95" dirty="0">
                <a:latin typeface="Arial"/>
                <a:cs typeface="Arial"/>
              </a:rPr>
              <a:t>de</a:t>
            </a:r>
            <a:r>
              <a:rPr lang="fr-MA" sz="1200" spc="-35" dirty="0">
                <a:latin typeface="Arial"/>
                <a:cs typeface="Arial"/>
              </a:rPr>
              <a:t> </a:t>
            </a:r>
            <a:r>
              <a:rPr lang="fr-MA" sz="1200" spc="-75" dirty="0">
                <a:latin typeface="Arial"/>
                <a:cs typeface="Arial"/>
              </a:rPr>
              <a:t>l’organisation</a:t>
            </a:r>
            <a:r>
              <a:rPr lang="fr-MA" sz="1200" spc="-35" dirty="0">
                <a:latin typeface="Arial"/>
                <a:cs typeface="Arial"/>
              </a:rPr>
              <a:t> </a:t>
            </a:r>
            <a:r>
              <a:rPr lang="fr-MA" sz="1200" spc="-75" dirty="0">
                <a:latin typeface="Arial"/>
                <a:cs typeface="Arial"/>
              </a:rPr>
              <a:t>et</a:t>
            </a:r>
            <a:r>
              <a:rPr lang="fr-MA" sz="1200" spc="-25" dirty="0">
                <a:latin typeface="Arial"/>
                <a:cs typeface="Arial"/>
              </a:rPr>
              <a:t> </a:t>
            </a:r>
            <a:r>
              <a:rPr lang="fr-MA" sz="1200" spc="-95" dirty="0">
                <a:latin typeface="Arial"/>
                <a:cs typeface="Arial"/>
              </a:rPr>
              <a:t>de</a:t>
            </a:r>
            <a:r>
              <a:rPr lang="fr-MA" sz="1200" spc="-35" dirty="0">
                <a:latin typeface="Arial"/>
                <a:cs typeface="Arial"/>
              </a:rPr>
              <a:t> </a:t>
            </a:r>
            <a:r>
              <a:rPr lang="fr-MA" sz="1200" spc="-85" dirty="0">
                <a:latin typeface="Arial"/>
                <a:cs typeface="Arial"/>
              </a:rPr>
              <a:t>son</a:t>
            </a:r>
            <a:r>
              <a:rPr lang="fr-MA" sz="1200" spc="-35" dirty="0">
                <a:latin typeface="Arial"/>
                <a:cs typeface="Arial"/>
              </a:rPr>
              <a:t> </a:t>
            </a:r>
            <a:r>
              <a:rPr lang="fr-MA" sz="1200" spc="-80" dirty="0">
                <a:latin typeface="Arial"/>
                <a:cs typeface="Arial"/>
              </a:rPr>
              <a:t>contexte)</a:t>
            </a:r>
            <a:r>
              <a:rPr lang="fr-MA" sz="1200" spc="-10" dirty="0">
                <a:latin typeface="Arial"/>
                <a:cs typeface="Arial"/>
              </a:rPr>
              <a:t> </a:t>
            </a:r>
            <a:r>
              <a:rPr lang="fr-MA" sz="1200" spc="-75" dirty="0">
                <a:latin typeface="Arial"/>
                <a:cs typeface="Arial"/>
              </a:rPr>
              <a:t>et</a:t>
            </a:r>
            <a:r>
              <a:rPr lang="fr-MA" sz="1200" spc="-25" dirty="0">
                <a:latin typeface="Arial"/>
                <a:cs typeface="Arial"/>
              </a:rPr>
              <a:t> </a:t>
            </a:r>
            <a:r>
              <a:rPr lang="fr-MA" sz="1200" spc="-95" dirty="0">
                <a:latin typeface="Arial"/>
                <a:cs typeface="Arial"/>
              </a:rPr>
              <a:t>des</a:t>
            </a:r>
            <a:r>
              <a:rPr lang="fr-MA" sz="1200" spc="-20" dirty="0">
                <a:latin typeface="Arial"/>
                <a:cs typeface="Arial"/>
              </a:rPr>
              <a:t> </a:t>
            </a:r>
            <a:r>
              <a:rPr lang="fr-MA" sz="1200" spc="-10" dirty="0">
                <a:latin typeface="Arial"/>
                <a:cs typeface="Arial"/>
              </a:rPr>
              <a:t>exigences </a:t>
            </a:r>
            <a:r>
              <a:rPr lang="fr-MA" sz="1200" spc="-90" dirty="0">
                <a:latin typeface="Arial"/>
                <a:cs typeface="Arial"/>
              </a:rPr>
              <a:t>mentionnées</a:t>
            </a:r>
            <a:r>
              <a:rPr lang="fr-MA" sz="1200" spc="-25" dirty="0">
                <a:latin typeface="Arial"/>
                <a:cs typeface="Arial"/>
              </a:rPr>
              <a:t> </a:t>
            </a:r>
            <a:r>
              <a:rPr lang="fr-MA" sz="1200" spc="-80" dirty="0">
                <a:latin typeface="Arial"/>
                <a:cs typeface="Arial"/>
              </a:rPr>
              <a:t>à</a:t>
            </a:r>
            <a:r>
              <a:rPr lang="fr-MA" sz="1200" spc="-35" dirty="0">
                <a:latin typeface="Arial"/>
                <a:cs typeface="Arial"/>
              </a:rPr>
              <a:t> </a:t>
            </a:r>
            <a:r>
              <a:rPr lang="fr-MA" sz="1200" spc="-65" dirty="0">
                <a:latin typeface="Arial"/>
                <a:cs typeface="Arial"/>
              </a:rPr>
              <a:t>l’article4.2</a:t>
            </a:r>
            <a:r>
              <a:rPr lang="fr-MA" sz="1200" spc="-35" dirty="0">
                <a:latin typeface="Arial"/>
                <a:cs typeface="Arial"/>
              </a:rPr>
              <a:t> </a:t>
            </a:r>
            <a:r>
              <a:rPr lang="fr-MA" sz="1200" spc="-85" dirty="0">
                <a:latin typeface="Arial"/>
                <a:cs typeface="Arial"/>
              </a:rPr>
              <a:t>(Compréhension</a:t>
            </a:r>
            <a:r>
              <a:rPr lang="fr-MA" sz="1200" spc="-40" dirty="0">
                <a:latin typeface="Arial"/>
                <a:cs typeface="Arial"/>
              </a:rPr>
              <a:t> </a:t>
            </a:r>
            <a:r>
              <a:rPr lang="fr-MA" sz="1200" spc="-95" dirty="0">
                <a:latin typeface="Arial"/>
                <a:cs typeface="Arial"/>
              </a:rPr>
              <a:t>des</a:t>
            </a:r>
            <a:r>
              <a:rPr lang="fr-MA" sz="1200" spc="-20" dirty="0">
                <a:latin typeface="Arial"/>
                <a:cs typeface="Arial"/>
              </a:rPr>
              <a:t> </a:t>
            </a:r>
            <a:r>
              <a:rPr lang="fr-MA" sz="1200" spc="-80" dirty="0">
                <a:latin typeface="Arial"/>
                <a:cs typeface="Arial"/>
              </a:rPr>
              <a:t>besoins</a:t>
            </a:r>
            <a:r>
              <a:rPr lang="fr-MA" sz="1200" spc="-20" dirty="0">
                <a:latin typeface="Arial"/>
                <a:cs typeface="Arial"/>
              </a:rPr>
              <a:t> </a:t>
            </a:r>
            <a:r>
              <a:rPr lang="fr-MA" sz="1200" spc="-75" dirty="0">
                <a:latin typeface="Arial"/>
                <a:cs typeface="Arial"/>
              </a:rPr>
              <a:t>et</a:t>
            </a:r>
            <a:r>
              <a:rPr lang="fr-MA" sz="1200" spc="-25" dirty="0">
                <a:latin typeface="Arial"/>
                <a:cs typeface="Arial"/>
              </a:rPr>
              <a:t> </a:t>
            </a:r>
            <a:r>
              <a:rPr lang="fr-MA" sz="1200" spc="-95" dirty="0">
                <a:latin typeface="Arial"/>
                <a:cs typeface="Arial"/>
              </a:rPr>
              <a:t>des</a:t>
            </a:r>
            <a:r>
              <a:rPr lang="fr-MA" sz="1200" spc="-20" dirty="0">
                <a:latin typeface="Arial"/>
                <a:cs typeface="Arial"/>
              </a:rPr>
              <a:t> </a:t>
            </a:r>
            <a:r>
              <a:rPr lang="fr-MA" sz="1200" spc="-80" dirty="0">
                <a:latin typeface="Arial"/>
                <a:cs typeface="Arial"/>
              </a:rPr>
              <a:t>attentes</a:t>
            </a:r>
            <a:r>
              <a:rPr lang="fr-MA" sz="1200" spc="-20" dirty="0">
                <a:latin typeface="Arial"/>
                <a:cs typeface="Arial"/>
              </a:rPr>
              <a:t> </a:t>
            </a:r>
            <a:r>
              <a:rPr lang="fr-MA" sz="1200" spc="-95" dirty="0">
                <a:latin typeface="Arial"/>
                <a:cs typeface="Arial"/>
              </a:rPr>
              <a:t>des</a:t>
            </a:r>
            <a:r>
              <a:rPr lang="fr-MA" sz="1200" spc="-20" dirty="0">
                <a:latin typeface="Arial"/>
                <a:cs typeface="Arial"/>
              </a:rPr>
              <a:t> </a:t>
            </a:r>
            <a:r>
              <a:rPr lang="fr-MA" sz="1200" spc="-70" dirty="0">
                <a:latin typeface="Arial"/>
                <a:cs typeface="Arial"/>
              </a:rPr>
              <a:t>parties</a:t>
            </a:r>
            <a:r>
              <a:rPr lang="fr-MA" sz="1200" spc="-20" dirty="0">
                <a:latin typeface="Arial"/>
                <a:cs typeface="Arial"/>
              </a:rPr>
              <a:t> </a:t>
            </a:r>
            <a:r>
              <a:rPr lang="fr-MA" sz="1200" spc="-80" dirty="0">
                <a:latin typeface="Arial"/>
                <a:cs typeface="Arial"/>
              </a:rPr>
              <a:t>intéressées)</a:t>
            </a:r>
            <a:r>
              <a:rPr lang="fr-MA" sz="1200" spc="-10" dirty="0">
                <a:latin typeface="Arial"/>
                <a:cs typeface="Arial"/>
              </a:rPr>
              <a:t> </a:t>
            </a:r>
            <a:r>
              <a:rPr lang="fr-MA" sz="1200" spc="-75" dirty="0">
                <a:latin typeface="Arial"/>
                <a:cs typeface="Arial"/>
              </a:rPr>
              <a:t>et</a:t>
            </a:r>
            <a:r>
              <a:rPr lang="fr-MA" sz="1200" spc="-25" dirty="0">
                <a:latin typeface="Arial"/>
                <a:cs typeface="Arial"/>
              </a:rPr>
              <a:t> </a:t>
            </a:r>
            <a:r>
              <a:rPr lang="fr-MA" sz="1200" spc="-80" dirty="0">
                <a:latin typeface="Arial"/>
                <a:cs typeface="Arial"/>
              </a:rPr>
              <a:t>déterminer</a:t>
            </a:r>
            <a:r>
              <a:rPr lang="fr-MA" sz="1200" spc="-10" dirty="0">
                <a:latin typeface="Arial"/>
                <a:cs typeface="Arial"/>
              </a:rPr>
              <a:t> </a:t>
            </a:r>
            <a:r>
              <a:rPr lang="fr-MA" sz="1200" spc="-25" dirty="0">
                <a:latin typeface="Arial"/>
                <a:cs typeface="Arial"/>
              </a:rPr>
              <a:t>les </a:t>
            </a:r>
            <a:r>
              <a:rPr lang="fr-MA" sz="1200" spc="-75" dirty="0">
                <a:latin typeface="Arial"/>
                <a:cs typeface="Arial"/>
              </a:rPr>
              <a:t>risques</a:t>
            </a:r>
            <a:r>
              <a:rPr lang="fr-MA" sz="1200" spc="-30" dirty="0">
                <a:latin typeface="Arial"/>
                <a:cs typeface="Arial"/>
              </a:rPr>
              <a:t> </a:t>
            </a:r>
            <a:r>
              <a:rPr lang="fr-MA" sz="1200" spc="-75" dirty="0">
                <a:latin typeface="Arial"/>
                <a:cs typeface="Arial"/>
              </a:rPr>
              <a:t>et</a:t>
            </a:r>
            <a:r>
              <a:rPr lang="fr-MA" sz="1200" spc="-35" dirty="0">
                <a:latin typeface="Arial"/>
                <a:cs typeface="Arial"/>
              </a:rPr>
              <a:t> </a:t>
            </a:r>
            <a:r>
              <a:rPr lang="fr-MA" sz="1200" spc="-65" dirty="0">
                <a:latin typeface="Arial"/>
                <a:cs typeface="Arial"/>
              </a:rPr>
              <a:t>les</a:t>
            </a:r>
            <a:r>
              <a:rPr lang="fr-MA" sz="1200" spc="-25" dirty="0">
                <a:latin typeface="Arial"/>
                <a:cs typeface="Arial"/>
              </a:rPr>
              <a:t> </a:t>
            </a:r>
            <a:r>
              <a:rPr lang="fr-MA" sz="1200" spc="-80" dirty="0">
                <a:latin typeface="Arial"/>
                <a:cs typeface="Arial"/>
              </a:rPr>
              <a:t>opportunités</a:t>
            </a:r>
            <a:r>
              <a:rPr lang="fr-MA" sz="1200" spc="-30" dirty="0">
                <a:latin typeface="Arial"/>
                <a:cs typeface="Arial"/>
              </a:rPr>
              <a:t> </a:t>
            </a:r>
            <a:r>
              <a:rPr lang="fr-MA" sz="1200" spc="-75" dirty="0">
                <a:latin typeface="Arial"/>
                <a:cs typeface="Arial"/>
              </a:rPr>
              <a:t>qui</a:t>
            </a:r>
            <a:r>
              <a:rPr lang="fr-MA" sz="1200" spc="-15" dirty="0">
                <a:latin typeface="Arial"/>
                <a:cs typeface="Arial"/>
              </a:rPr>
              <a:t> </a:t>
            </a:r>
            <a:r>
              <a:rPr lang="fr-MA" sz="1200" spc="-80" dirty="0">
                <a:latin typeface="Arial"/>
                <a:cs typeface="Arial"/>
              </a:rPr>
              <a:t>doivent</a:t>
            </a:r>
            <a:r>
              <a:rPr lang="fr-MA" sz="1200" spc="-35" dirty="0">
                <a:latin typeface="Arial"/>
                <a:cs typeface="Arial"/>
              </a:rPr>
              <a:t> </a:t>
            </a:r>
            <a:r>
              <a:rPr lang="fr-MA" sz="1200" spc="-70" dirty="0">
                <a:latin typeface="Arial"/>
                <a:cs typeface="Arial"/>
              </a:rPr>
              <a:t>être</a:t>
            </a:r>
            <a:r>
              <a:rPr lang="fr-MA" sz="1200" spc="-45" dirty="0">
                <a:latin typeface="Arial"/>
                <a:cs typeface="Arial"/>
              </a:rPr>
              <a:t> </a:t>
            </a:r>
            <a:r>
              <a:rPr lang="fr-MA" sz="1200" spc="-55" dirty="0">
                <a:latin typeface="Arial"/>
                <a:cs typeface="Arial"/>
              </a:rPr>
              <a:t>pris</a:t>
            </a:r>
            <a:r>
              <a:rPr lang="fr-MA" sz="1200" spc="-30" dirty="0">
                <a:latin typeface="Arial"/>
                <a:cs typeface="Arial"/>
              </a:rPr>
              <a:t> </a:t>
            </a:r>
            <a:r>
              <a:rPr lang="fr-MA" sz="1200" spc="-95" dirty="0">
                <a:latin typeface="Arial"/>
                <a:cs typeface="Arial"/>
              </a:rPr>
              <a:t>en</a:t>
            </a:r>
            <a:r>
              <a:rPr lang="fr-MA" sz="1200" spc="-40" dirty="0">
                <a:latin typeface="Arial"/>
                <a:cs typeface="Arial"/>
              </a:rPr>
              <a:t> </a:t>
            </a:r>
            <a:r>
              <a:rPr lang="fr-MA" sz="1200" spc="-10" dirty="0">
                <a:latin typeface="Arial"/>
                <a:cs typeface="Arial"/>
              </a:rPr>
              <a:t>compte.</a:t>
            </a:r>
            <a:endParaRPr lang="fr-MA" sz="1200" dirty="0">
              <a:latin typeface="Arial"/>
              <a:cs typeface="Arial"/>
            </a:endParaRPr>
          </a:p>
        </p:txBody>
      </p:sp>
    </p:spTree>
    <p:extLst>
      <p:ext uri="{BB962C8B-B14F-4D97-AF65-F5344CB8AC3E}">
        <p14:creationId xmlns:p14="http://schemas.microsoft.com/office/powerpoint/2010/main" val="59184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a:lnSpc>
                <a:spcPct val="100000"/>
              </a:lnSpc>
              <a:spcBef>
                <a:spcPts val="865"/>
              </a:spcBef>
            </a:pPr>
            <a:r>
              <a:rPr lang="fr-MA" sz="1200" i="1" spc="-80" dirty="0">
                <a:latin typeface="Arial"/>
                <a:cs typeface="Arial"/>
              </a:rPr>
              <a:t>L’organisation</a:t>
            </a:r>
            <a:r>
              <a:rPr lang="fr-MA" sz="1200" i="1" spc="25" dirty="0">
                <a:latin typeface="Arial"/>
                <a:cs typeface="Arial"/>
              </a:rPr>
              <a:t> </a:t>
            </a:r>
            <a:r>
              <a:rPr lang="fr-MA" sz="1200" i="1" spc="-20" dirty="0">
                <a:latin typeface="Arial"/>
                <a:cs typeface="Arial"/>
              </a:rPr>
              <a:t>doit:</a:t>
            </a:r>
            <a:endParaRPr lang="fr-MA" sz="1200" dirty="0">
              <a:latin typeface="Arial"/>
              <a:cs typeface="Arial"/>
            </a:endParaRPr>
          </a:p>
          <a:p>
            <a:pPr marL="393065" marR="59690" indent="-186055">
              <a:lnSpc>
                <a:spcPts val="1270"/>
              </a:lnSpc>
              <a:spcBef>
                <a:spcPts val="1045"/>
              </a:spcBef>
              <a:buFont typeface="Arial"/>
              <a:buAutoNum type="alphaLcPeriod"/>
              <a:tabLst>
                <a:tab pos="393700" algn="l"/>
              </a:tabLst>
            </a:pPr>
            <a:r>
              <a:rPr lang="fr-MA" sz="1200" i="1" spc="-85" dirty="0">
                <a:latin typeface="Arial"/>
                <a:cs typeface="Arial"/>
              </a:rPr>
              <a:t>déterminer</a:t>
            </a:r>
            <a:r>
              <a:rPr lang="fr-MA" sz="1200" i="1" spc="-15" dirty="0">
                <a:latin typeface="Arial"/>
                <a:cs typeface="Arial"/>
              </a:rPr>
              <a:t> </a:t>
            </a:r>
            <a:r>
              <a:rPr lang="fr-MA" sz="1200" i="1" spc="-65" dirty="0">
                <a:latin typeface="Arial"/>
                <a:cs typeface="Arial"/>
              </a:rPr>
              <a:t>les</a:t>
            </a:r>
            <a:r>
              <a:rPr lang="fr-MA" sz="1200" i="1" spc="-25" dirty="0">
                <a:latin typeface="Arial"/>
                <a:cs typeface="Arial"/>
              </a:rPr>
              <a:t> </a:t>
            </a:r>
            <a:r>
              <a:rPr lang="fr-MA" sz="1200" i="1" spc="-100" dirty="0">
                <a:latin typeface="Arial"/>
                <a:cs typeface="Arial"/>
              </a:rPr>
              <a:t>compétences</a:t>
            </a:r>
            <a:r>
              <a:rPr lang="fr-MA" sz="1200" i="1" spc="-25" dirty="0">
                <a:latin typeface="Arial"/>
                <a:cs typeface="Arial"/>
              </a:rPr>
              <a:t> </a:t>
            </a:r>
            <a:r>
              <a:rPr lang="fr-MA" sz="1200" i="1" spc="-85" dirty="0">
                <a:latin typeface="Arial"/>
                <a:cs typeface="Arial"/>
              </a:rPr>
              <a:t>nécessaires</a:t>
            </a:r>
            <a:r>
              <a:rPr lang="fr-MA" sz="1200" i="1" spc="-25"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95" dirty="0">
                <a:latin typeface="Arial"/>
                <a:cs typeface="Arial"/>
              </a:rPr>
              <a:t>ou</a:t>
            </a:r>
            <a:r>
              <a:rPr lang="fr-MA" sz="1200" i="1" spc="-4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90" dirty="0">
                <a:latin typeface="Arial"/>
                <a:cs typeface="Arial"/>
              </a:rPr>
              <a:t>personnes</a:t>
            </a:r>
            <a:r>
              <a:rPr lang="fr-MA" sz="1200" i="1" spc="-25" dirty="0">
                <a:latin typeface="Arial"/>
                <a:cs typeface="Arial"/>
              </a:rPr>
              <a:t> </a:t>
            </a:r>
            <a:r>
              <a:rPr lang="fr-MA" sz="1200" i="1" spc="-80" dirty="0">
                <a:latin typeface="Arial"/>
                <a:cs typeface="Arial"/>
              </a:rPr>
              <a:t>effectuant,</a:t>
            </a:r>
            <a:r>
              <a:rPr lang="fr-MA" sz="1200" i="1" spc="-30" dirty="0">
                <a:latin typeface="Arial"/>
                <a:cs typeface="Arial"/>
              </a:rPr>
              <a:t> </a:t>
            </a:r>
            <a:r>
              <a:rPr lang="fr-MA" sz="1200" i="1" spc="-85" dirty="0">
                <a:latin typeface="Arial"/>
                <a:cs typeface="Arial"/>
              </a:rPr>
              <a:t>sous</a:t>
            </a:r>
            <a:r>
              <a:rPr lang="fr-MA" sz="1200" i="1" spc="-20" dirty="0">
                <a:latin typeface="Arial"/>
                <a:cs typeface="Arial"/>
              </a:rPr>
              <a:t> </a:t>
            </a:r>
            <a:r>
              <a:rPr lang="fr-MA" sz="1200" i="1" spc="-85" dirty="0">
                <a:latin typeface="Arial"/>
                <a:cs typeface="Arial"/>
              </a:rPr>
              <a:t>son</a:t>
            </a:r>
            <a:r>
              <a:rPr lang="fr-MA" sz="1200" i="1" spc="-45" dirty="0">
                <a:latin typeface="Arial"/>
                <a:cs typeface="Arial"/>
              </a:rPr>
              <a:t> </a:t>
            </a:r>
            <a:r>
              <a:rPr lang="fr-MA" sz="1200" i="1" spc="-75" dirty="0">
                <a:latin typeface="Arial"/>
                <a:cs typeface="Arial"/>
              </a:rPr>
              <a:t>contrôle,</a:t>
            </a:r>
            <a:r>
              <a:rPr lang="fr-MA" sz="1200" i="1" spc="-30" dirty="0">
                <a:latin typeface="Arial"/>
                <a:cs typeface="Arial"/>
              </a:rPr>
              <a:t> </a:t>
            </a:r>
            <a:r>
              <a:rPr lang="fr-MA" sz="1200" i="1" spc="-95" dirty="0">
                <a:latin typeface="Arial"/>
                <a:cs typeface="Arial"/>
              </a:rPr>
              <a:t>un</a:t>
            </a:r>
            <a:r>
              <a:rPr lang="fr-MA" sz="1200" i="1" spc="-40" dirty="0">
                <a:latin typeface="Arial"/>
                <a:cs typeface="Arial"/>
              </a:rPr>
              <a:t> </a:t>
            </a:r>
            <a:r>
              <a:rPr lang="fr-MA" sz="1200" i="1" spc="-10" dirty="0">
                <a:latin typeface="Arial"/>
                <a:cs typeface="Arial"/>
              </a:rPr>
              <a:t>travail </a:t>
            </a:r>
            <a:r>
              <a:rPr lang="fr-MA" sz="1200" i="1" spc="-85" dirty="0">
                <a:latin typeface="Arial"/>
                <a:cs typeface="Arial"/>
              </a:rPr>
              <a:t>qui</a:t>
            </a:r>
            <a:r>
              <a:rPr lang="fr-MA" sz="1200" i="1" spc="-20" dirty="0">
                <a:latin typeface="Arial"/>
                <a:cs typeface="Arial"/>
              </a:rPr>
              <a:t> </a:t>
            </a:r>
            <a:r>
              <a:rPr lang="fr-MA" sz="1200" i="1" spc="-80" dirty="0">
                <a:latin typeface="Arial"/>
                <a:cs typeface="Arial"/>
              </a:rPr>
              <a:t>a</a:t>
            </a:r>
            <a:r>
              <a:rPr lang="fr-MA" sz="1200" i="1" spc="-50" dirty="0">
                <a:latin typeface="Arial"/>
                <a:cs typeface="Arial"/>
              </a:rPr>
              <a:t> </a:t>
            </a:r>
            <a:r>
              <a:rPr lang="fr-MA" sz="1200" i="1" spc="-95" dirty="0">
                <a:latin typeface="Arial"/>
                <a:cs typeface="Arial"/>
              </a:rPr>
              <a:t>une</a:t>
            </a:r>
            <a:r>
              <a:rPr lang="fr-MA" sz="1200" i="1" spc="-45" dirty="0">
                <a:latin typeface="Arial"/>
                <a:cs typeface="Arial"/>
              </a:rPr>
              <a:t> </a:t>
            </a:r>
            <a:r>
              <a:rPr lang="fr-MA" sz="1200" i="1" spc="-80" dirty="0">
                <a:latin typeface="Arial"/>
                <a:cs typeface="Arial"/>
              </a:rPr>
              <a:t>incidence</a:t>
            </a:r>
            <a:r>
              <a:rPr lang="fr-MA" sz="1200" i="1" spc="-45" dirty="0">
                <a:latin typeface="Arial"/>
                <a:cs typeface="Arial"/>
              </a:rPr>
              <a:t> </a:t>
            </a:r>
            <a:r>
              <a:rPr lang="fr-MA" sz="1200" i="1" spc="-80" dirty="0">
                <a:latin typeface="Arial"/>
                <a:cs typeface="Arial"/>
              </a:rPr>
              <a:t>sur</a:t>
            </a:r>
            <a:r>
              <a:rPr lang="fr-MA" sz="1200" i="1" spc="-2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90" dirty="0">
                <a:latin typeface="Arial"/>
                <a:cs typeface="Arial"/>
              </a:rPr>
              <a:t>performances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l’information;</a:t>
            </a:r>
            <a:endParaRPr lang="fr-MA" sz="1200" dirty="0">
              <a:latin typeface="Arial"/>
              <a:cs typeface="Arial"/>
            </a:endParaRPr>
          </a:p>
          <a:p>
            <a:pPr marL="393065" marR="132715" indent="-189230">
              <a:lnSpc>
                <a:spcPts val="1270"/>
              </a:lnSpc>
              <a:spcBef>
                <a:spcPts val="5"/>
              </a:spcBef>
              <a:buFont typeface="Arial"/>
              <a:buAutoNum type="alphaLcPeriod"/>
              <a:tabLst>
                <a:tab pos="393700" algn="l"/>
              </a:tabLst>
            </a:pPr>
            <a:r>
              <a:rPr lang="fr-MA" sz="1200" i="1" spc="-75" dirty="0">
                <a:latin typeface="Arial"/>
                <a:cs typeface="Arial"/>
              </a:rPr>
              <a:t>s’assurer</a:t>
            </a:r>
            <a:r>
              <a:rPr lang="fr-MA" sz="1200" i="1" spc="-15" dirty="0">
                <a:latin typeface="Arial"/>
                <a:cs typeface="Arial"/>
              </a:rPr>
              <a:t> </a:t>
            </a:r>
            <a:r>
              <a:rPr lang="fr-MA" sz="1200" i="1" spc="-95" dirty="0">
                <a:latin typeface="Arial"/>
                <a:cs typeface="Arial"/>
              </a:rPr>
              <a:t>que</a:t>
            </a:r>
            <a:r>
              <a:rPr lang="fr-MA" sz="1200" i="1" spc="-45" dirty="0">
                <a:latin typeface="Arial"/>
                <a:cs typeface="Arial"/>
              </a:rPr>
              <a:t> </a:t>
            </a:r>
            <a:r>
              <a:rPr lang="fr-MA" sz="1200" i="1" spc="-90" dirty="0">
                <a:latin typeface="Arial"/>
                <a:cs typeface="Arial"/>
              </a:rPr>
              <a:t>ces</a:t>
            </a:r>
            <a:r>
              <a:rPr lang="fr-MA" sz="1200" i="1" spc="-25" dirty="0">
                <a:latin typeface="Arial"/>
                <a:cs typeface="Arial"/>
              </a:rPr>
              <a:t> </a:t>
            </a:r>
            <a:r>
              <a:rPr lang="fr-MA" sz="1200" i="1" spc="-90" dirty="0">
                <a:latin typeface="Arial"/>
                <a:cs typeface="Arial"/>
              </a:rPr>
              <a:t>personnes</a:t>
            </a:r>
            <a:r>
              <a:rPr lang="fr-MA" sz="1200" i="1" spc="-25" dirty="0">
                <a:latin typeface="Arial"/>
                <a:cs typeface="Arial"/>
              </a:rPr>
              <a:t> </a:t>
            </a:r>
            <a:r>
              <a:rPr lang="fr-MA" sz="1200" i="1" spc="-80" dirty="0">
                <a:latin typeface="Arial"/>
                <a:cs typeface="Arial"/>
              </a:rPr>
              <a:t>sont</a:t>
            </a:r>
            <a:r>
              <a:rPr lang="fr-MA" sz="1200" i="1" spc="-30" dirty="0">
                <a:latin typeface="Arial"/>
                <a:cs typeface="Arial"/>
              </a:rPr>
              <a:t> </a:t>
            </a:r>
            <a:r>
              <a:rPr lang="fr-MA" sz="1200" i="1" spc="-95" dirty="0">
                <a:latin typeface="Arial"/>
                <a:cs typeface="Arial"/>
              </a:rPr>
              <a:t>compétentes</a:t>
            </a:r>
            <a:r>
              <a:rPr lang="fr-MA" sz="1200" i="1" spc="-25" dirty="0">
                <a:latin typeface="Arial"/>
                <a:cs typeface="Arial"/>
              </a:rPr>
              <a:t> </a:t>
            </a:r>
            <a:r>
              <a:rPr lang="fr-MA" sz="1200" i="1" spc="-80" dirty="0">
                <a:latin typeface="Arial"/>
                <a:cs typeface="Arial"/>
              </a:rPr>
              <a:t>sur</a:t>
            </a:r>
            <a:r>
              <a:rPr lang="fr-MA" sz="1200" i="1" spc="-15" dirty="0">
                <a:latin typeface="Arial"/>
                <a:cs typeface="Arial"/>
              </a:rPr>
              <a:t> </a:t>
            </a:r>
            <a:r>
              <a:rPr lang="fr-MA" sz="1200" i="1" spc="-60" dirty="0">
                <a:latin typeface="Arial"/>
                <a:cs typeface="Arial"/>
              </a:rPr>
              <a:t>la</a:t>
            </a:r>
            <a:r>
              <a:rPr lang="fr-MA" sz="1200" i="1" spc="-40" dirty="0">
                <a:latin typeface="Arial"/>
                <a:cs typeface="Arial"/>
              </a:rPr>
              <a:t> </a:t>
            </a:r>
            <a:r>
              <a:rPr lang="fr-MA" sz="1200" i="1" spc="-90" dirty="0">
                <a:latin typeface="Arial"/>
                <a:cs typeface="Arial"/>
              </a:rPr>
              <a:t>base</a:t>
            </a:r>
            <a:r>
              <a:rPr lang="fr-MA" sz="1200" i="1" spc="-40" dirty="0">
                <a:latin typeface="Arial"/>
                <a:cs typeface="Arial"/>
              </a:rPr>
              <a:t> </a:t>
            </a:r>
            <a:r>
              <a:rPr lang="fr-MA" sz="1200" i="1" spc="-85" dirty="0">
                <a:latin typeface="Arial"/>
                <a:cs typeface="Arial"/>
              </a:rPr>
              <a:t>d’une</a:t>
            </a:r>
            <a:r>
              <a:rPr lang="fr-MA" sz="1200" i="1" spc="-45" dirty="0">
                <a:latin typeface="Arial"/>
                <a:cs typeface="Arial"/>
              </a:rPr>
              <a:t> </a:t>
            </a:r>
            <a:r>
              <a:rPr lang="fr-MA" sz="1200" i="1" spc="-85" dirty="0">
                <a:latin typeface="Arial"/>
                <a:cs typeface="Arial"/>
              </a:rPr>
              <a:t>formation</a:t>
            </a:r>
            <a:r>
              <a:rPr lang="fr-MA" sz="1200" i="1" spc="-40" dirty="0">
                <a:latin typeface="Arial"/>
                <a:cs typeface="Arial"/>
              </a:rPr>
              <a:t> </a:t>
            </a:r>
            <a:r>
              <a:rPr lang="fr-MA" sz="1200" i="1" spc="-60" dirty="0">
                <a:latin typeface="Arial"/>
                <a:cs typeface="Arial"/>
              </a:rPr>
              <a:t>initiale</a:t>
            </a:r>
            <a:r>
              <a:rPr lang="fr-MA" sz="1200" i="1" spc="-40" dirty="0">
                <a:latin typeface="Arial"/>
                <a:cs typeface="Arial"/>
              </a:rPr>
              <a:t> </a:t>
            </a:r>
            <a:r>
              <a:rPr lang="fr-MA" sz="1200" i="1" spc="-95" dirty="0">
                <a:latin typeface="Arial"/>
                <a:cs typeface="Arial"/>
              </a:rPr>
              <a:t>ou</a:t>
            </a:r>
            <a:r>
              <a:rPr lang="fr-MA" sz="1200" i="1" spc="-45" dirty="0">
                <a:latin typeface="Arial"/>
                <a:cs typeface="Arial"/>
              </a:rPr>
              <a:t> </a:t>
            </a:r>
            <a:r>
              <a:rPr lang="fr-MA" sz="1200" i="1" spc="-85" dirty="0">
                <a:latin typeface="Arial"/>
                <a:cs typeface="Arial"/>
              </a:rPr>
              <a:t>continue</a:t>
            </a:r>
            <a:r>
              <a:rPr lang="fr-MA" sz="1200" i="1" spc="-40" dirty="0">
                <a:latin typeface="Arial"/>
                <a:cs typeface="Arial"/>
              </a:rPr>
              <a:t> </a:t>
            </a:r>
            <a:r>
              <a:rPr lang="fr-MA" sz="1200" i="1" spc="-95" dirty="0">
                <a:latin typeface="Arial"/>
                <a:cs typeface="Arial"/>
              </a:rPr>
              <a:t>ou</a:t>
            </a:r>
            <a:r>
              <a:rPr lang="fr-MA" sz="1200" i="1" spc="-45" dirty="0">
                <a:latin typeface="Arial"/>
                <a:cs typeface="Arial"/>
              </a:rPr>
              <a:t> </a:t>
            </a:r>
            <a:r>
              <a:rPr lang="fr-MA" sz="1200" i="1" spc="-10" dirty="0">
                <a:latin typeface="Arial"/>
                <a:cs typeface="Arial"/>
              </a:rPr>
              <a:t>d’une </a:t>
            </a:r>
            <a:r>
              <a:rPr lang="fr-MA" sz="1200" i="1" spc="-85" dirty="0">
                <a:latin typeface="Arial"/>
                <a:cs typeface="Arial"/>
              </a:rPr>
              <a:t>expérience</a:t>
            </a:r>
            <a:r>
              <a:rPr lang="fr-MA" sz="1200" i="1" spc="-15" dirty="0">
                <a:latin typeface="Arial"/>
                <a:cs typeface="Arial"/>
              </a:rPr>
              <a:t> </a:t>
            </a:r>
            <a:r>
              <a:rPr lang="fr-MA" sz="1200" i="1" spc="-10" dirty="0">
                <a:latin typeface="Arial"/>
                <a:cs typeface="Arial"/>
              </a:rPr>
              <a:t>appropriée;</a:t>
            </a:r>
            <a:endParaRPr lang="fr-MA" sz="1200" dirty="0">
              <a:latin typeface="Arial"/>
              <a:cs typeface="Arial"/>
            </a:endParaRPr>
          </a:p>
          <a:p>
            <a:pPr marL="393065" marR="125095" indent="-180340">
              <a:lnSpc>
                <a:spcPts val="1270"/>
              </a:lnSpc>
              <a:spcBef>
                <a:spcPts val="5"/>
              </a:spcBef>
              <a:buFont typeface="Arial"/>
              <a:buAutoNum type="alphaLcPeriod"/>
              <a:tabLst>
                <a:tab pos="393700" algn="l"/>
              </a:tabLst>
            </a:pPr>
            <a:r>
              <a:rPr lang="fr-MA" sz="1200" i="1" spc="-60" dirty="0">
                <a:latin typeface="Arial"/>
                <a:cs typeface="Arial"/>
              </a:rPr>
              <a:t>le</a:t>
            </a:r>
            <a:r>
              <a:rPr lang="fr-MA" sz="1200" i="1" spc="-40" dirty="0">
                <a:latin typeface="Arial"/>
                <a:cs typeface="Arial"/>
              </a:rPr>
              <a:t> </a:t>
            </a:r>
            <a:r>
              <a:rPr lang="fr-MA" sz="1200" i="1" spc="-90" dirty="0">
                <a:latin typeface="Arial"/>
                <a:cs typeface="Arial"/>
              </a:rPr>
              <a:t>cas</a:t>
            </a:r>
            <a:r>
              <a:rPr lang="fr-MA" sz="1200" i="1" spc="-25" dirty="0">
                <a:latin typeface="Arial"/>
                <a:cs typeface="Arial"/>
              </a:rPr>
              <a:t> </a:t>
            </a:r>
            <a:r>
              <a:rPr lang="fr-MA" sz="1200" i="1" spc="-85" dirty="0">
                <a:latin typeface="Arial"/>
                <a:cs typeface="Arial"/>
              </a:rPr>
              <a:t>échéant,</a:t>
            </a:r>
            <a:r>
              <a:rPr lang="fr-MA" sz="1200" i="1" spc="-25" dirty="0">
                <a:latin typeface="Arial"/>
                <a:cs typeface="Arial"/>
              </a:rPr>
              <a:t> </a:t>
            </a:r>
            <a:r>
              <a:rPr lang="fr-MA" sz="1200" i="1" spc="-110" dirty="0">
                <a:latin typeface="Arial"/>
                <a:cs typeface="Arial"/>
              </a:rPr>
              <a:t>mener</a:t>
            </a:r>
            <a:r>
              <a:rPr lang="fr-MA" sz="1200" i="1" spc="-1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80" dirty="0">
                <a:latin typeface="Arial"/>
                <a:cs typeface="Arial"/>
              </a:rPr>
              <a:t>actions</a:t>
            </a:r>
            <a:r>
              <a:rPr lang="fr-MA" sz="1200" i="1" spc="-20" dirty="0">
                <a:latin typeface="Arial"/>
                <a:cs typeface="Arial"/>
              </a:rPr>
              <a:t> </a:t>
            </a:r>
            <a:r>
              <a:rPr lang="fr-MA" sz="1200" i="1" spc="-85" dirty="0">
                <a:latin typeface="Arial"/>
                <a:cs typeface="Arial"/>
              </a:rPr>
              <a:t>pour</a:t>
            </a:r>
            <a:r>
              <a:rPr lang="fr-MA" sz="1200" i="1" spc="-10" dirty="0">
                <a:latin typeface="Arial"/>
                <a:cs typeface="Arial"/>
              </a:rPr>
              <a:t> </a:t>
            </a:r>
            <a:r>
              <a:rPr lang="fr-MA" sz="1200" i="1" spc="-75" dirty="0">
                <a:latin typeface="Arial"/>
                <a:cs typeface="Arial"/>
              </a:rPr>
              <a:t>acquérir</a:t>
            </a:r>
            <a:r>
              <a:rPr lang="fr-MA" sz="1200" i="1" spc="-10" dirty="0">
                <a:latin typeface="Arial"/>
                <a:cs typeface="Arial"/>
              </a:rPr>
              <a:t> </a:t>
            </a:r>
            <a:r>
              <a:rPr lang="fr-MA" sz="1200" i="1" spc="-65" dirty="0">
                <a:latin typeface="Arial"/>
                <a:cs typeface="Arial"/>
              </a:rPr>
              <a:t>les</a:t>
            </a:r>
            <a:r>
              <a:rPr lang="fr-MA" sz="1200" i="1" spc="-25" dirty="0">
                <a:latin typeface="Arial"/>
                <a:cs typeface="Arial"/>
              </a:rPr>
              <a:t> </a:t>
            </a:r>
            <a:r>
              <a:rPr lang="fr-MA" sz="1200" i="1" spc="-100" dirty="0">
                <a:latin typeface="Arial"/>
                <a:cs typeface="Arial"/>
              </a:rPr>
              <a:t>compétences</a:t>
            </a:r>
            <a:r>
              <a:rPr lang="fr-MA" sz="1200" i="1" spc="-20" dirty="0">
                <a:latin typeface="Arial"/>
                <a:cs typeface="Arial"/>
              </a:rPr>
              <a:t> </a:t>
            </a:r>
            <a:r>
              <a:rPr lang="fr-MA" sz="1200" i="1" spc="-85" dirty="0">
                <a:latin typeface="Arial"/>
                <a:cs typeface="Arial"/>
              </a:rPr>
              <a:t>nécessaires</a:t>
            </a:r>
            <a:r>
              <a:rPr lang="fr-MA" sz="1200" i="1" spc="-20" dirty="0">
                <a:latin typeface="Arial"/>
                <a:cs typeface="Arial"/>
              </a:rPr>
              <a:t> </a:t>
            </a:r>
            <a:r>
              <a:rPr lang="fr-MA" sz="1200" i="1" spc="-75" dirty="0">
                <a:latin typeface="Arial"/>
                <a:cs typeface="Arial"/>
              </a:rPr>
              <a:t>et</a:t>
            </a:r>
            <a:r>
              <a:rPr lang="fr-MA" sz="1200" i="1" spc="-30" dirty="0">
                <a:latin typeface="Arial"/>
                <a:cs typeface="Arial"/>
              </a:rPr>
              <a:t> </a:t>
            </a:r>
            <a:r>
              <a:rPr lang="fr-MA" sz="1200" i="1" spc="-80" dirty="0">
                <a:latin typeface="Arial"/>
                <a:cs typeface="Arial"/>
              </a:rPr>
              <a:t>évaluer</a:t>
            </a:r>
            <a:r>
              <a:rPr lang="fr-MA" sz="1200" i="1" spc="-10" dirty="0">
                <a:latin typeface="Arial"/>
                <a:cs typeface="Arial"/>
              </a:rPr>
              <a:t> </a:t>
            </a:r>
            <a:r>
              <a:rPr lang="fr-MA" sz="1200" i="1" spc="-65" dirty="0">
                <a:latin typeface="Arial"/>
                <a:cs typeface="Arial"/>
              </a:rPr>
              <a:t>l’efficacité</a:t>
            </a:r>
            <a:r>
              <a:rPr lang="fr-MA" sz="1200" i="1" spc="-40" dirty="0">
                <a:latin typeface="Arial"/>
                <a:cs typeface="Arial"/>
              </a:rPr>
              <a:t> </a:t>
            </a:r>
            <a:r>
              <a:rPr lang="fr-MA" sz="1200" i="1" spc="-25" dirty="0">
                <a:latin typeface="Arial"/>
                <a:cs typeface="Arial"/>
              </a:rPr>
              <a:t>des </a:t>
            </a:r>
            <a:r>
              <a:rPr lang="fr-MA" sz="1200" i="1" spc="-80" dirty="0">
                <a:latin typeface="Arial"/>
                <a:cs typeface="Arial"/>
              </a:rPr>
              <a:t>actions</a:t>
            </a:r>
            <a:r>
              <a:rPr lang="fr-MA" sz="1200" i="1" spc="-10" dirty="0">
                <a:latin typeface="Arial"/>
                <a:cs typeface="Arial"/>
              </a:rPr>
              <a:t> </a:t>
            </a:r>
            <a:r>
              <a:rPr lang="fr-MA" sz="1200" i="1" spc="-75" dirty="0">
                <a:latin typeface="Arial"/>
                <a:cs typeface="Arial"/>
              </a:rPr>
              <a:t>entreprises;</a:t>
            </a:r>
            <a:r>
              <a:rPr lang="fr-MA" sz="1200" i="1" spc="-15" dirty="0">
                <a:latin typeface="Arial"/>
                <a:cs typeface="Arial"/>
              </a:rPr>
              <a:t> </a:t>
            </a:r>
            <a:r>
              <a:rPr lang="fr-MA" sz="1200" i="1" spc="-25" dirty="0">
                <a:latin typeface="Arial"/>
                <a:cs typeface="Arial"/>
              </a:rPr>
              <a:t>et</a:t>
            </a:r>
            <a:endParaRPr lang="fr-MA" sz="1200" dirty="0">
              <a:latin typeface="Arial"/>
              <a:cs typeface="Arial"/>
            </a:endParaRPr>
          </a:p>
          <a:p>
            <a:pPr marL="393700" indent="-186055">
              <a:lnSpc>
                <a:spcPts val="1260"/>
              </a:lnSpc>
              <a:buFont typeface="Arial"/>
              <a:buAutoNum type="alphaLcPeriod"/>
              <a:tabLst>
                <a:tab pos="393700" algn="l"/>
              </a:tabLst>
            </a:pPr>
            <a:r>
              <a:rPr lang="fr-MA" sz="1200" i="1" spc="-80" dirty="0">
                <a:latin typeface="Arial"/>
                <a:cs typeface="Arial"/>
              </a:rPr>
              <a:t>conserver</a:t>
            </a:r>
            <a:r>
              <a:rPr lang="fr-MA" sz="1200" i="1" spc="-1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85" dirty="0">
                <a:latin typeface="Arial"/>
                <a:cs typeface="Arial"/>
              </a:rPr>
              <a:t>informations</a:t>
            </a:r>
            <a:r>
              <a:rPr lang="fr-MA" sz="1200" i="1" spc="-15" dirty="0">
                <a:latin typeface="Arial"/>
                <a:cs typeface="Arial"/>
              </a:rPr>
              <a:t> </a:t>
            </a:r>
            <a:r>
              <a:rPr lang="fr-MA" sz="1200" i="1" spc="-100" dirty="0">
                <a:latin typeface="Arial"/>
                <a:cs typeface="Arial"/>
              </a:rPr>
              <a:t>documentées</a:t>
            </a:r>
            <a:r>
              <a:rPr lang="fr-MA" sz="1200" i="1" spc="-20" dirty="0">
                <a:latin typeface="Arial"/>
                <a:cs typeface="Arial"/>
              </a:rPr>
              <a:t> </a:t>
            </a:r>
            <a:r>
              <a:rPr lang="fr-MA" sz="1200" i="1" spc="-85" dirty="0">
                <a:latin typeface="Arial"/>
                <a:cs typeface="Arial"/>
              </a:rPr>
              <a:t>appropriées</a:t>
            </a:r>
            <a:r>
              <a:rPr lang="fr-MA" sz="1200" i="1" spc="-20" dirty="0">
                <a:latin typeface="Arial"/>
                <a:cs typeface="Arial"/>
              </a:rPr>
              <a:t> </a:t>
            </a:r>
            <a:r>
              <a:rPr lang="fr-MA" sz="1200" i="1" spc="-120" dirty="0">
                <a:latin typeface="Arial"/>
                <a:cs typeface="Arial"/>
              </a:rPr>
              <a:t>comme</a:t>
            </a:r>
            <a:r>
              <a:rPr lang="fr-MA" sz="1200" i="1" spc="-35" dirty="0">
                <a:latin typeface="Arial"/>
                <a:cs typeface="Arial"/>
              </a:rPr>
              <a:t> </a:t>
            </a:r>
            <a:r>
              <a:rPr lang="fr-MA" sz="1200" i="1" spc="-85" dirty="0">
                <a:latin typeface="Arial"/>
                <a:cs typeface="Arial"/>
              </a:rPr>
              <a:t>preuves</a:t>
            </a:r>
            <a:r>
              <a:rPr lang="fr-MA" sz="1200" i="1" spc="-20" dirty="0">
                <a:latin typeface="Arial"/>
                <a:cs typeface="Arial"/>
              </a:rPr>
              <a:t> </a:t>
            </a:r>
            <a:r>
              <a:rPr lang="fr-MA" sz="1200" i="1" spc="-95" dirty="0">
                <a:latin typeface="Arial"/>
                <a:cs typeface="Arial"/>
              </a:rPr>
              <a:t>de</a:t>
            </a:r>
            <a:r>
              <a:rPr lang="fr-MA" sz="1200" i="1" spc="-35" dirty="0">
                <a:latin typeface="Arial"/>
                <a:cs typeface="Arial"/>
              </a:rPr>
              <a:t> </a:t>
            </a:r>
            <a:r>
              <a:rPr lang="fr-MA" sz="1200" i="1" spc="-90" dirty="0">
                <a:latin typeface="Arial"/>
                <a:cs typeface="Arial"/>
              </a:rPr>
              <a:t>ces</a:t>
            </a:r>
            <a:r>
              <a:rPr lang="fr-MA" sz="1200" i="1" spc="-20" dirty="0">
                <a:latin typeface="Arial"/>
                <a:cs typeface="Arial"/>
              </a:rPr>
              <a:t> </a:t>
            </a:r>
            <a:r>
              <a:rPr lang="fr-MA" sz="1200" i="1" spc="-10" dirty="0">
                <a:latin typeface="Arial"/>
                <a:cs typeface="Arial"/>
              </a:rPr>
              <a:t>compétences.</a:t>
            </a:r>
            <a:endParaRPr lang="fr-MA" sz="1200" dirty="0">
              <a:latin typeface="Arial"/>
              <a:cs typeface="Arial"/>
            </a:endParaRPr>
          </a:p>
        </p:txBody>
      </p:sp>
    </p:spTree>
    <p:extLst>
      <p:ext uri="{BB962C8B-B14F-4D97-AF65-F5344CB8AC3E}">
        <p14:creationId xmlns:p14="http://schemas.microsoft.com/office/powerpoint/2010/main" val="2011786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a:lnSpc>
                <a:spcPct val="100000"/>
              </a:lnSpc>
              <a:spcBef>
                <a:spcPts val="865"/>
              </a:spcBef>
            </a:pPr>
            <a:r>
              <a:rPr lang="fr-MA" sz="1200" i="1" spc="-80" dirty="0">
                <a:latin typeface="Arial"/>
                <a:cs typeface="Arial"/>
              </a:rPr>
              <a:t>L’organisation</a:t>
            </a:r>
            <a:r>
              <a:rPr lang="fr-MA" sz="1200" i="1" spc="25" dirty="0">
                <a:latin typeface="Arial"/>
                <a:cs typeface="Arial"/>
              </a:rPr>
              <a:t> </a:t>
            </a:r>
            <a:r>
              <a:rPr lang="fr-MA" sz="1200" i="1" spc="-20" dirty="0">
                <a:latin typeface="Arial"/>
                <a:cs typeface="Arial"/>
              </a:rPr>
              <a:t>doit:</a:t>
            </a:r>
            <a:endParaRPr lang="fr-MA" sz="1200" dirty="0">
              <a:latin typeface="Arial"/>
              <a:cs typeface="Arial"/>
            </a:endParaRPr>
          </a:p>
          <a:p>
            <a:pPr marL="393065" marR="59690" indent="-186055">
              <a:lnSpc>
                <a:spcPts val="1270"/>
              </a:lnSpc>
              <a:spcBef>
                <a:spcPts val="1045"/>
              </a:spcBef>
              <a:buFont typeface="Arial"/>
              <a:buAutoNum type="alphaLcPeriod"/>
              <a:tabLst>
                <a:tab pos="393700" algn="l"/>
              </a:tabLst>
            </a:pPr>
            <a:r>
              <a:rPr lang="fr-MA" sz="1200" i="1" spc="-85" dirty="0">
                <a:latin typeface="Arial"/>
                <a:cs typeface="Arial"/>
              </a:rPr>
              <a:t>déterminer</a:t>
            </a:r>
            <a:r>
              <a:rPr lang="fr-MA" sz="1200" i="1" spc="-15" dirty="0">
                <a:latin typeface="Arial"/>
                <a:cs typeface="Arial"/>
              </a:rPr>
              <a:t> </a:t>
            </a:r>
            <a:r>
              <a:rPr lang="fr-MA" sz="1200" i="1" spc="-65" dirty="0">
                <a:latin typeface="Arial"/>
                <a:cs typeface="Arial"/>
              </a:rPr>
              <a:t>les</a:t>
            </a:r>
            <a:r>
              <a:rPr lang="fr-MA" sz="1200" i="1" spc="-25" dirty="0">
                <a:latin typeface="Arial"/>
                <a:cs typeface="Arial"/>
              </a:rPr>
              <a:t> </a:t>
            </a:r>
            <a:r>
              <a:rPr lang="fr-MA" sz="1200" i="1" spc="-100" dirty="0">
                <a:latin typeface="Arial"/>
                <a:cs typeface="Arial"/>
              </a:rPr>
              <a:t>compétences</a:t>
            </a:r>
            <a:r>
              <a:rPr lang="fr-MA" sz="1200" i="1" spc="-25" dirty="0">
                <a:latin typeface="Arial"/>
                <a:cs typeface="Arial"/>
              </a:rPr>
              <a:t> </a:t>
            </a:r>
            <a:r>
              <a:rPr lang="fr-MA" sz="1200" i="1" spc="-85" dirty="0">
                <a:latin typeface="Arial"/>
                <a:cs typeface="Arial"/>
              </a:rPr>
              <a:t>nécessaires</a:t>
            </a:r>
            <a:r>
              <a:rPr lang="fr-MA" sz="1200" i="1" spc="-25"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95" dirty="0">
                <a:latin typeface="Arial"/>
                <a:cs typeface="Arial"/>
              </a:rPr>
              <a:t>ou</a:t>
            </a:r>
            <a:r>
              <a:rPr lang="fr-MA" sz="1200" i="1" spc="-4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90" dirty="0">
                <a:latin typeface="Arial"/>
                <a:cs typeface="Arial"/>
              </a:rPr>
              <a:t>personnes</a:t>
            </a:r>
            <a:r>
              <a:rPr lang="fr-MA" sz="1200" i="1" spc="-25" dirty="0">
                <a:latin typeface="Arial"/>
                <a:cs typeface="Arial"/>
              </a:rPr>
              <a:t> </a:t>
            </a:r>
            <a:r>
              <a:rPr lang="fr-MA" sz="1200" i="1" spc="-80" dirty="0">
                <a:latin typeface="Arial"/>
                <a:cs typeface="Arial"/>
              </a:rPr>
              <a:t>effectuant,</a:t>
            </a:r>
            <a:r>
              <a:rPr lang="fr-MA" sz="1200" i="1" spc="-30" dirty="0">
                <a:latin typeface="Arial"/>
                <a:cs typeface="Arial"/>
              </a:rPr>
              <a:t> </a:t>
            </a:r>
            <a:r>
              <a:rPr lang="fr-MA" sz="1200" i="1" spc="-85" dirty="0">
                <a:latin typeface="Arial"/>
                <a:cs typeface="Arial"/>
              </a:rPr>
              <a:t>sous</a:t>
            </a:r>
            <a:r>
              <a:rPr lang="fr-MA" sz="1200" i="1" spc="-20" dirty="0">
                <a:latin typeface="Arial"/>
                <a:cs typeface="Arial"/>
              </a:rPr>
              <a:t> </a:t>
            </a:r>
            <a:r>
              <a:rPr lang="fr-MA" sz="1200" i="1" spc="-85" dirty="0">
                <a:latin typeface="Arial"/>
                <a:cs typeface="Arial"/>
              </a:rPr>
              <a:t>son</a:t>
            </a:r>
            <a:r>
              <a:rPr lang="fr-MA" sz="1200" i="1" spc="-45" dirty="0">
                <a:latin typeface="Arial"/>
                <a:cs typeface="Arial"/>
              </a:rPr>
              <a:t> </a:t>
            </a:r>
            <a:r>
              <a:rPr lang="fr-MA" sz="1200" i="1" spc="-75" dirty="0">
                <a:latin typeface="Arial"/>
                <a:cs typeface="Arial"/>
              </a:rPr>
              <a:t>contrôle,</a:t>
            </a:r>
            <a:r>
              <a:rPr lang="fr-MA" sz="1200" i="1" spc="-30" dirty="0">
                <a:latin typeface="Arial"/>
                <a:cs typeface="Arial"/>
              </a:rPr>
              <a:t> </a:t>
            </a:r>
            <a:r>
              <a:rPr lang="fr-MA" sz="1200" i="1" spc="-95" dirty="0">
                <a:latin typeface="Arial"/>
                <a:cs typeface="Arial"/>
              </a:rPr>
              <a:t>un</a:t>
            </a:r>
            <a:r>
              <a:rPr lang="fr-MA" sz="1200" i="1" spc="-40" dirty="0">
                <a:latin typeface="Arial"/>
                <a:cs typeface="Arial"/>
              </a:rPr>
              <a:t> </a:t>
            </a:r>
            <a:r>
              <a:rPr lang="fr-MA" sz="1200" i="1" spc="-10" dirty="0">
                <a:latin typeface="Arial"/>
                <a:cs typeface="Arial"/>
              </a:rPr>
              <a:t>travail </a:t>
            </a:r>
            <a:r>
              <a:rPr lang="fr-MA" sz="1200" i="1" spc="-85" dirty="0">
                <a:latin typeface="Arial"/>
                <a:cs typeface="Arial"/>
              </a:rPr>
              <a:t>qui</a:t>
            </a:r>
            <a:r>
              <a:rPr lang="fr-MA" sz="1200" i="1" spc="-20" dirty="0">
                <a:latin typeface="Arial"/>
                <a:cs typeface="Arial"/>
              </a:rPr>
              <a:t> </a:t>
            </a:r>
            <a:r>
              <a:rPr lang="fr-MA" sz="1200" i="1" spc="-80" dirty="0">
                <a:latin typeface="Arial"/>
                <a:cs typeface="Arial"/>
              </a:rPr>
              <a:t>a</a:t>
            </a:r>
            <a:r>
              <a:rPr lang="fr-MA" sz="1200" i="1" spc="-50" dirty="0">
                <a:latin typeface="Arial"/>
                <a:cs typeface="Arial"/>
              </a:rPr>
              <a:t> </a:t>
            </a:r>
            <a:r>
              <a:rPr lang="fr-MA" sz="1200" i="1" spc="-95" dirty="0">
                <a:latin typeface="Arial"/>
                <a:cs typeface="Arial"/>
              </a:rPr>
              <a:t>une</a:t>
            </a:r>
            <a:r>
              <a:rPr lang="fr-MA" sz="1200" i="1" spc="-45" dirty="0">
                <a:latin typeface="Arial"/>
                <a:cs typeface="Arial"/>
              </a:rPr>
              <a:t> </a:t>
            </a:r>
            <a:r>
              <a:rPr lang="fr-MA" sz="1200" i="1" spc="-80" dirty="0">
                <a:latin typeface="Arial"/>
                <a:cs typeface="Arial"/>
              </a:rPr>
              <a:t>incidence</a:t>
            </a:r>
            <a:r>
              <a:rPr lang="fr-MA" sz="1200" i="1" spc="-45" dirty="0">
                <a:latin typeface="Arial"/>
                <a:cs typeface="Arial"/>
              </a:rPr>
              <a:t> </a:t>
            </a:r>
            <a:r>
              <a:rPr lang="fr-MA" sz="1200" i="1" spc="-80" dirty="0">
                <a:latin typeface="Arial"/>
                <a:cs typeface="Arial"/>
              </a:rPr>
              <a:t>sur</a:t>
            </a:r>
            <a:r>
              <a:rPr lang="fr-MA" sz="1200" i="1" spc="-2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90" dirty="0">
                <a:latin typeface="Arial"/>
                <a:cs typeface="Arial"/>
              </a:rPr>
              <a:t>performances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50" dirty="0">
                <a:latin typeface="Arial"/>
                <a:cs typeface="Arial"/>
              </a:rPr>
              <a:t> </a:t>
            </a:r>
            <a:r>
              <a:rPr lang="fr-MA" sz="1200" i="1" spc="-10" dirty="0">
                <a:latin typeface="Arial"/>
                <a:cs typeface="Arial"/>
              </a:rPr>
              <a:t>l’information;</a:t>
            </a:r>
            <a:endParaRPr lang="fr-MA" sz="1200" dirty="0">
              <a:latin typeface="Arial"/>
              <a:cs typeface="Arial"/>
            </a:endParaRPr>
          </a:p>
          <a:p>
            <a:pPr marL="393065" marR="132715" indent="-189230">
              <a:lnSpc>
                <a:spcPts val="1270"/>
              </a:lnSpc>
              <a:spcBef>
                <a:spcPts val="5"/>
              </a:spcBef>
              <a:buFont typeface="Arial"/>
              <a:buAutoNum type="alphaLcPeriod"/>
              <a:tabLst>
                <a:tab pos="393700" algn="l"/>
              </a:tabLst>
            </a:pPr>
            <a:r>
              <a:rPr lang="fr-MA" sz="1200" i="1" spc="-75" dirty="0">
                <a:latin typeface="Arial"/>
                <a:cs typeface="Arial"/>
              </a:rPr>
              <a:t>s’assurer</a:t>
            </a:r>
            <a:r>
              <a:rPr lang="fr-MA" sz="1200" i="1" spc="-15" dirty="0">
                <a:latin typeface="Arial"/>
                <a:cs typeface="Arial"/>
              </a:rPr>
              <a:t> </a:t>
            </a:r>
            <a:r>
              <a:rPr lang="fr-MA" sz="1200" i="1" spc="-95" dirty="0">
                <a:latin typeface="Arial"/>
                <a:cs typeface="Arial"/>
              </a:rPr>
              <a:t>que</a:t>
            </a:r>
            <a:r>
              <a:rPr lang="fr-MA" sz="1200" i="1" spc="-45" dirty="0">
                <a:latin typeface="Arial"/>
                <a:cs typeface="Arial"/>
              </a:rPr>
              <a:t> </a:t>
            </a:r>
            <a:r>
              <a:rPr lang="fr-MA" sz="1200" i="1" spc="-90" dirty="0">
                <a:latin typeface="Arial"/>
                <a:cs typeface="Arial"/>
              </a:rPr>
              <a:t>ces</a:t>
            </a:r>
            <a:r>
              <a:rPr lang="fr-MA" sz="1200" i="1" spc="-25" dirty="0">
                <a:latin typeface="Arial"/>
                <a:cs typeface="Arial"/>
              </a:rPr>
              <a:t> </a:t>
            </a:r>
            <a:r>
              <a:rPr lang="fr-MA" sz="1200" i="1" spc="-90" dirty="0">
                <a:latin typeface="Arial"/>
                <a:cs typeface="Arial"/>
              </a:rPr>
              <a:t>personnes</a:t>
            </a:r>
            <a:r>
              <a:rPr lang="fr-MA" sz="1200" i="1" spc="-25" dirty="0">
                <a:latin typeface="Arial"/>
                <a:cs typeface="Arial"/>
              </a:rPr>
              <a:t> </a:t>
            </a:r>
            <a:r>
              <a:rPr lang="fr-MA" sz="1200" i="1" spc="-80" dirty="0">
                <a:latin typeface="Arial"/>
                <a:cs typeface="Arial"/>
              </a:rPr>
              <a:t>sont</a:t>
            </a:r>
            <a:r>
              <a:rPr lang="fr-MA" sz="1200" i="1" spc="-30" dirty="0">
                <a:latin typeface="Arial"/>
                <a:cs typeface="Arial"/>
              </a:rPr>
              <a:t> </a:t>
            </a:r>
            <a:r>
              <a:rPr lang="fr-MA" sz="1200" i="1" spc="-95" dirty="0">
                <a:latin typeface="Arial"/>
                <a:cs typeface="Arial"/>
              </a:rPr>
              <a:t>compétentes</a:t>
            </a:r>
            <a:r>
              <a:rPr lang="fr-MA" sz="1200" i="1" spc="-25" dirty="0">
                <a:latin typeface="Arial"/>
                <a:cs typeface="Arial"/>
              </a:rPr>
              <a:t> </a:t>
            </a:r>
            <a:r>
              <a:rPr lang="fr-MA" sz="1200" i="1" spc="-80" dirty="0">
                <a:latin typeface="Arial"/>
                <a:cs typeface="Arial"/>
              </a:rPr>
              <a:t>sur</a:t>
            </a:r>
            <a:r>
              <a:rPr lang="fr-MA" sz="1200" i="1" spc="-15" dirty="0">
                <a:latin typeface="Arial"/>
                <a:cs typeface="Arial"/>
              </a:rPr>
              <a:t> </a:t>
            </a:r>
            <a:r>
              <a:rPr lang="fr-MA" sz="1200" i="1" spc="-60" dirty="0">
                <a:latin typeface="Arial"/>
                <a:cs typeface="Arial"/>
              </a:rPr>
              <a:t>la</a:t>
            </a:r>
            <a:r>
              <a:rPr lang="fr-MA" sz="1200" i="1" spc="-40" dirty="0">
                <a:latin typeface="Arial"/>
                <a:cs typeface="Arial"/>
              </a:rPr>
              <a:t> </a:t>
            </a:r>
            <a:r>
              <a:rPr lang="fr-MA" sz="1200" i="1" spc="-90" dirty="0">
                <a:latin typeface="Arial"/>
                <a:cs typeface="Arial"/>
              </a:rPr>
              <a:t>base</a:t>
            </a:r>
            <a:r>
              <a:rPr lang="fr-MA" sz="1200" i="1" spc="-40" dirty="0">
                <a:latin typeface="Arial"/>
                <a:cs typeface="Arial"/>
              </a:rPr>
              <a:t> </a:t>
            </a:r>
            <a:r>
              <a:rPr lang="fr-MA" sz="1200" i="1" spc="-85" dirty="0">
                <a:latin typeface="Arial"/>
                <a:cs typeface="Arial"/>
              </a:rPr>
              <a:t>d’une</a:t>
            </a:r>
            <a:r>
              <a:rPr lang="fr-MA" sz="1200" i="1" spc="-45" dirty="0">
                <a:latin typeface="Arial"/>
                <a:cs typeface="Arial"/>
              </a:rPr>
              <a:t> </a:t>
            </a:r>
            <a:r>
              <a:rPr lang="fr-MA" sz="1200" i="1" spc="-85" dirty="0">
                <a:latin typeface="Arial"/>
                <a:cs typeface="Arial"/>
              </a:rPr>
              <a:t>formation</a:t>
            </a:r>
            <a:r>
              <a:rPr lang="fr-MA" sz="1200" i="1" spc="-40" dirty="0">
                <a:latin typeface="Arial"/>
                <a:cs typeface="Arial"/>
              </a:rPr>
              <a:t> </a:t>
            </a:r>
            <a:r>
              <a:rPr lang="fr-MA" sz="1200" i="1" spc="-60" dirty="0">
                <a:latin typeface="Arial"/>
                <a:cs typeface="Arial"/>
              </a:rPr>
              <a:t>initiale</a:t>
            </a:r>
            <a:r>
              <a:rPr lang="fr-MA" sz="1200" i="1" spc="-40" dirty="0">
                <a:latin typeface="Arial"/>
                <a:cs typeface="Arial"/>
              </a:rPr>
              <a:t> </a:t>
            </a:r>
            <a:r>
              <a:rPr lang="fr-MA" sz="1200" i="1" spc="-95" dirty="0">
                <a:latin typeface="Arial"/>
                <a:cs typeface="Arial"/>
              </a:rPr>
              <a:t>ou</a:t>
            </a:r>
            <a:r>
              <a:rPr lang="fr-MA" sz="1200" i="1" spc="-45" dirty="0">
                <a:latin typeface="Arial"/>
                <a:cs typeface="Arial"/>
              </a:rPr>
              <a:t> </a:t>
            </a:r>
            <a:r>
              <a:rPr lang="fr-MA" sz="1200" i="1" spc="-85" dirty="0">
                <a:latin typeface="Arial"/>
                <a:cs typeface="Arial"/>
              </a:rPr>
              <a:t>continue</a:t>
            </a:r>
            <a:r>
              <a:rPr lang="fr-MA" sz="1200" i="1" spc="-40" dirty="0">
                <a:latin typeface="Arial"/>
                <a:cs typeface="Arial"/>
              </a:rPr>
              <a:t> </a:t>
            </a:r>
            <a:r>
              <a:rPr lang="fr-MA" sz="1200" i="1" spc="-95" dirty="0">
                <a:latin typeface="Arial"/>
                <a:cs typeface="Arial"/>
              </a:rPr>
              <a:t>ou</a:t>
            </a:r>
            <a:r>
              <a:rPr lang="fr-MA" sz="1200" i="1" spc="-45" dirty="0">
                <a:latin typeface="Arial"/>
                <a:cs typeface="Arial"/>
              </a:rPr>
              <a:t> </a:t>
            </a:r>
            <a:r>
              <a:rPr lang="fr-MA" sz="1200" i="1" spc="-10" dirty="0">
                <a:latin typeface="Arial"/>
                <a:cs typeface="Arial"/>
              </a:rPr>
              <a:t>d’une </a:t>
            </a:r>
            <a:r>
              <a:rPr lang="fr-MA" sz="1200" i="1" spc="-85" dirty="0">
                <a:latin typeface="Arial"/>
                <a:cs typeface="Arial"/>
              </a:rPr>
              <a:t>expérience</a:t>
            </a:r>
            <a:r>
              <a:rPr lang="fr-MA" sz="1200" i="1" spc="-15" dirty="0">
                <a:latin typeface="Arial"/>
                <a:cs typeface="Arial"/>
              </a:rPr>
              <a:t> </a:t>
            </a:r>
            <a:r>
              <a:rPr lang="fr-MA" sz="1200" i="1" spc="-10" dirty="0">
                <a:latin typeface="Arial"/>
                <a:cs typeface="Arial"/>
              </a:rPr>
              <a:t>appropriée;</a:t>
            </a:r>
            <a:endParaRPr lang="fr-MA" sz="1200" dirty="0">
              <a:latin typeface="Arial"/>
              <a:cs typeface="Arial"/>
            </a:endParaRPr>
          </a:p>
          <a:p>
            <a:pPr marL="393065" marR="125095" indent="-180340">
              <a:lnSpc>
                <a:spcPts val="1270"/>
              </a:lnSpc>
              <a:spcBef>
                <a:spcPts val="5"/>
              </a:spcBef>
              <a:buFont typeface="Arial"/>
              <a:buAutoNum type="alphaLcPeriod"/>
              <a:tabLst>
                <a:tab pos="393700" algn="l"/>
              </a:tabLst>
            </a:pPr>
            <a:r>
              <a:rPr lang="fr-MA" sz="1200" i="1" spc="-60" dirty="0">
                <a:latin typeface="Arial"/>
                <a:cs typeface="Arial"/>
              </a:rPr>
              <a:t>le</a:t>
            </a:r>
            <a:r>
              <a:rPr lang="fr-MA" sz="1200" i="1" spc="-40" dirty="0">
                <a:latin typeface="Arial"/>
                <a:cs typeface="Arial"/>
              </a:rPr>
              <a:t> </a:t>
            </a:r>
            <a:r>
              <a:rPr lang="fr-MA" sz="1200" i="1" spc="-90" dirty="0">
                <a:latin typeface="Arial"/>
                <a:cs typeface="Arial"/>
              </a:rPr>
              <a:t>cas</a:t>
            </a:r>
            <a:r>
              <a:rPr lang="fr-MA" sz="1200" i="1" spc="-25" dirty="0">
                <a:latin typeface="Arial"/>
                <a:cs typeface="Arial"/>
              </a:rPr>
              <a:t> </a:t>
            </a:r>
            <a:r>
              <a:rPr lang="fr-MA" sz="1200" i="1" spc="-85" dirty="0">
                <a:latin typeface="Arial"/>
                <a:cs typeface="Arial"/>
              </a:rPr>
              <a:t>échéant,</a:t>
            </a:r>
            <a:r>
              <a:rPr lang="fr-MA" sz="1200" i="1" spc="-25" dirty="0">
                <a:latin typeface="Arial"/>
                <a:cs typeface="Arial"/>
              </a:rPr>
              <a:t> </a:t>
            </a:r>
            <a:r>
              <a:rPr lang="fr-MA" sz="1200" i="1" spc="-110" dirty="0">
                <a:latin typeface="Arial"/>
                <a:cs typeface="Arial"/>
              </a:rPr>
              <a:t>mener</a:t>
            </a:r>
            <a:r>
              <a:rPr lang="fr-MA" sz="1200" i="1" spc="-1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80" dirty="0">
                <a:latin typeface="Arial"/>
                <a:cs typeface="Arial"/>
              </a:rPr>
              <a:t>actions</a:t>
            </a:r>
            <a:r>
              <a:rPr lang="fr-MA" sz="1200" i="1" spc="-20" dirty="0">
                <a:latin typeface="Arial"/>
                <a:cs typeface="Arial"/>
              </a:rPr>
              <a:t> </a:t>
            </a:r>
            <a:r>
              <a:rPr lang="fr-MA" sz="1200" i="1" spc="-85" dirty="0">
                <a:latin typeface="Arial"/>
                <a:cs typeface="Arial"/>
              </a:rPr>
              <a:t>pour</a:t>
            </a:r>
            <a:r>
              <a:rPr lang="fr-MA" sz="1200" i="1" spc="-10" dirty="0">
                <a:latin typeface="Arial"/>
                <a:cs typeface="Arial"/>
              </a:rPr>
              <a:t> </a:t>
            </a:r>
            <a:r>
              <a:rPr lang="fr-MA" sz="1200" i="1" spc="-75" dirty="0">
                <a:latin typeface="Arial"/>
                <a:cs typeface="Arial"/>
              </a:rPr>
              <a:t>acquérir</a:t>
            </a:r>
            <a:r>
              <a:rPr lang="fr-MA" sz="1200" i="1" spc="-10" dirty="0">
                <a:latin typeface="Arial"/>
                <a:cs typeface="Arial"/>
              </a:rPr>
              <a:t> </a:t>
            </a:r>
            <a:r>
              <a:rPr lang="fr-MA" sz="1200" i="1" spc="-65" dirty="0">
                <a:latin typeface="Arial"/>
                <a:cs typeface="Arial"/>
              </a:rPr>
              <a:t>les</a:t>
            </a:r>
            <a:r>
              <a:rPr lang="fr-MA" sz="1200" i="1" spc="-25" dirty="0">
                <a:latin typeface="Arial"/>
                <a:cs typeface="Arial"/>
              </a:rPr>
              <a:t> </a:t>
            </a:r>
            <a:r>
              <a:rPr lang="fr-MA" sz="1200" i="1" spc="-100" dirty="0">
                <a:latin typeface="Arial"/>
                <a:cs typeface="Arial"/>
              </a:rPr>
              <a:t>compétences</a:t>
            </a:r>
            <a:r>
              <a:rPr lang="fr-MA" sz="1200" i="1" spc="-20" dirty="0">
                <a:latin typeface="Arial"/>
                <a:cs typeface="Arial"/>
              </a:rPr>
              <a:t> </a:t>
            </a:r>
            <a:r>
              <a:rPr lang="fr-MA" sz="1200" i="1" spc="-85" dirty="0">
                <a:latin typeface="Arial"/>
                <a:cs typeface="Arial"/>
              </a:rPr>
              <a:t>nécessaires</a:t>
            </a:r>
            <a:r>
              <a:rPr lang="fr-MA" sz="1200" i="1" spc="-20" dirty="0">
                <a:latin typeface="Arial"/>
                <a:cs typeface="Arial"/>
              </a:rPr>
              <a:t> </a:t>
            </a:r>
            <a:r>
              <a:rPr lang="fr-MA" sz="1200" i="1" spc="-75" dirty="0">
                <a:latin typeface="Arial"/>
                <a:cs typeface="Arial"/>
              </a:rPr>
              <a:t>et</a:t>
            </a:r>
            <a:r>
              <a:rPr lang="fr-MA" sz="1200" i="1" spc="-30" dirty="0">
                <a:latin typeface="Arial"/>
                <a:cs typeface="Arial"/>
              </a:rPr>
              <a:t> </a:t>
            </a:r>
            <a:r>
              <a:rPr lang="fr-MA" sz="1200" i="1" spc="-80" dirty="0">
                <a:latin typeface="Arial"/>
                <a:cs typeface="Arial"/>
              </a:rPr>
              <a:t>évaluer</a:t>
            </a:r>
            <a:r>
              <a:rPr lang="fr-MA" sz="1200" i="1" spc="-10" dirty="0">
                <a:latin typeface="Arial"/>
                <a:cs typeface="Arial"/>
              </a:rPr>
              <a:t> </a:t>
            </a:r>
            <a:r>
              <a:rPr lang="fr-MA" sz="1200" i="1" spc="-65" dirty="0">
                <a:latin typeface="Arial"/>
                <a:cs typeface="Arial"/>
              </a:rPr>
              <a:t>l’efficacité</a:t>
            </a:r>
            <a:r>
              <a:rPr lang="fr-MA" sz="1200" i="1" spc="-40" dirty="0">
                <a:latin typeface="Arial"/>
                <a:cs typeface="Arial"/>
              </a:rPr>
              <a:t> </a:t>
            </a:r>
            <a:r>
              <a:rPr lang="fr-MA" sz="1200" i="1" spc="-25" dirty="0">
                <a:latin typeface="Arial"/>
                <a:cs typeface="Arial"/>
              </a:rPr>
              <a:t>des </a:t>
            </a:r>
            <a:r>
              <a:rPr lang="fr-MA" sz="1200" i="1" spc="-80" dirty="0">
                <a:latin typeface="Arial"/>
                <a:cs typeface="Arial"/>
              </a:rPr>
              <a:t>actions</a:t>
            </a:r>
            <a:r>
              <a:rPr lang="fr-MA" sz="1200" i="1" spc="-10" dirty="0">
                <a:latin typeface="Arial"/>
                <a:cs typeface="Arial"/>
              </a:rPr>
              <a:t> </a:t>
            </a:r>
            <a:r>
              <a:rPr lang="fr-MA" sz="1200" i="1" spc="-75" dirty="0">
                <a:latin typeface="Arial"/>
                <a:cs typeface="Arial"/>
              </a:rPr>
              <a:t>entreprises;</a:t>
            </a:r>
            <a:r>
              <a:rPr lang="fr-MA" sz="1200" i="1" spc="-15" dirty="0">
                <a:latin typeface="Arial"/>
                <a:cs typeface="Arial"/>
              </a:rPr>
              <a:t> </a:t>
            </a:r>
            <a:r>
              <a:rPr lang="fr-MA" sz="1200" i="1" spc="-25" dirty="0">
                <a:latin typeface="Arial"/>
                <a:cs typeface="Arial"/>
              </a:rPr>
              <a:t>et</a:t>
            </a:r>
            <a:endParaRPr lang="fr-MA" sz="1200" dirty="0">
              <a:latin typeface="Arial"/>
              <a:cs typeface="Arial"/>
            </a:endParaRPr>
          </a:p>
          <a:p>
            <a:pPr marL="393700" indent="-186055">
              <a:lnSpc>
                <a:spcPts val="1260"/>
              </a:lnSpc>
              <a:buFont typeface="Arial"/>
              <a:buAutoNum type="alphaLcPeriod"/>
              <a:tabLst>
                <a:tab pos="393700" algn="l"/>
              </a:tabLst>
            </a:pPr>
            <a:r>
              <a:rPr lang="fr-MA" sz="1200" i="1" spc="-80" dirty="0">
                <a:latin typeface="Arial"/>
                <a:cs typeface="Arial"/>
              </a:rPr>
              <a:t>conserver</a:t>
            </a:r>
            <a:r>
              <a:rPr lang="fr-MA" sz="1200" i="1" spc="-1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85" dirty="0">
                <a:latin typeface="Arial"/>
                <a:cs typeface="Arial"/>
              </a:rPr>
              <a:t>informations</a:t>
            </a:r>
            <a:r>
              <a:rPr lang="fr-MA" sz="1200" i="1" spc="-15" dirty="0">
                <a:latin typeface="Arial"/>
                <a:cs typeface="Arial"/>
              </a:rPr>
              <a:t> </a:t>
            </a:r>
            <a:r>
              <a:rPr lang="fr-MA" sz="1200" i="1" spc="-100" dirty="0">
                <a:latin typeface="Arial"/>
                <a:cs typeface="Arial"/>
              </a:rPr>
              <a:t>documentées</a:t>
            </a:r>
            <a:r>
              <a:rPr lang="fr-MA" sz="1200" i="1" spc="-20" dirty="0">
                <a:latin typeface="Arial"/>
                <a:cs typeface="Arial"/>
              </a:rPr>
              <a:t> </a:t>
            </a:r>
            <a:r>
              <a:rPr lang="fr-MA" sz="1200" i="1" spc="-85" dirty="0">
                <a:latin typeface="Arial"/>
                <a:cs typeface="Arial"/>
              </a:rPr>
              <a:t>appropriées</a:t>
            </a:r>
            <a:r>
              <a:rPr lang="fr-MA" sz="1200" i="1" spc="-20" dirty="0">
                <a:latin typeface="Arial"/>
                <a:cs typeface="Arial"/>
              </a:rPr>
              <a:t> </a:t>
            </a:r>
            <a:r>
              <a:rPr lang="fr-MA" sz="1200" i="1" spc="-120" dirty="0">
                <a:latin typeface="Arial"/>
                <a:cs typeface="Arial"/>
              </a:rPr>
              <a:t>comme</a:t>
            </a:r>
            <a:r>
              <a:rPr lang="fr-MA" sz="1200" i="1" spc="-35" dirty="0">
                <a:latin typeface="Arial"/>
                <a:cs typeface="Arial"/>
              </a:rPr>
              <a:t> </a:t>
            </a:r>
            <a:r>
              <a:rPr lang="fr-MA" sz="1200" i="1" spc="-85" dirty="0">
                <a:latin typeface="Arial"/>
                <a:cs typeface="Arial"/>
              </a:rPr>
              <a:t>preuves</a:t>
            </a:r>
            <a:r>
              <a:rPr lang="fr-MA" sz="1200" i="1" spc="-20" dirty="0">
                <a:latin typeface="Arial"/>
                <a:cs typeface="Arial"/>
              </a:rPr>
              <a:t> </a:t>
            </a:r>
            <a:r>
              <a:rPr lang="fr-MA" sz="1200" i="1" spc="-95" dirty="0">
                <a:latin typeface="Arial"/>
                <a:cs typeface="Arial"/>
              </a:rPr>
              <a:t>de</a:t>
            </a:r>
            <a:r>
              <a:rPr lang="fr-MA" sz="1200" i="1" spc="-35" dirty="0">
                <a:latin typeface="Arial"/>
                <a:cs typeface="Arial"/>
              </a:rPr>
              <a:t> </a:t>
            </a:r>
            <a:r>
              <a:rPr lang="fr-MA" sz="1200" i="1" spc="-90" dirty="0">
                <a:latin typeface="Arial"/>
                <a:cs typeface="Arial"/>
              </a:rPr>
              <a:t>ces</a:t>
            </a:r>
            <a:r>
              <a:rPr lang="fr-MA" sz="1200" i="1" spc="-20" dirty="0">
                <a:latin typeface="Arial"/>
                <a:cs typeface="Arial"/>
              </a:rPr>
              <a:t> </a:t>
            </a:r>
            <a:r>
              <a:rPr lang="fr-MA" sz="1200" i="1" spc="-10" dirty="0">
                <a:latin typeface="Arial"/>
                <a:cs typeface="Arial"/>
              </a:rPr>
              <a:t>compétences.</a:t>
            </a:r>
            <a:endParaRPr lang="fr-MA" sz="1200" dirty="0">
              <a:latin typeface="Arial"/>
              <a:cs typeface="Arial"/>
            </a:endParaRPr>
          </a:p>
        </p:txBody>
      </p:sp>
    </p:spTree>
    <p:extLst>
      <p:ext uri="{BB962C8B-B14F-4D97-AF65-F5344CB8AC3E}">
        <p14:creationId xmlns:p14="http://schemas.microsoft.com/office/powerpoint/2010/main" val="1609537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a:lnSpc>
                <a:spcPct val="100000"/>
              </a:lnSpc>
              <a:spcBef>
                <a:spcPts val="100"/>
              </a:spcBef>
            </a:pPr>
            <a:r>
              <a:rPr lang="fr-MA" sz="1200" b="1" i="1" spc="-95" dirty="0">
                <a:latin typeface="Arial-BoldItalicMT"/>
                <a:cs typeface="Arial-BoldItalicMT"/>
              </a:rPr>
              <a:t>ISO/IEC27001,</a:t>
            </a:r>
            <a:r>
              <a:rPr lang="fr-MA" sz="1200" b="1" i="1" spc="-25" dirty="0">
                <a:latin typeface="Arial-BoldItalicMT"/>
                <a:cs typeface="Arial-BoldItalicMT"/>
              </a:rPr>
              <a:t> </a:t>
            </a:r>
            <a:r>
              <a:rPr lang="fr-MA" sz="1200" b="1" i="1" spc="-75" dirty="0">
                <a:latin typeface="Arial-BoldItalicMT"/>
                <a:cs typeface="Arial-BoldItalicMT"/>
              </a:rPr>
              <a:t>article</a:t>
            </a:r>
            <a:r>
              <a:rPr lang="fr-MA" sz="1200" b="1" i="1" spc="-35" dirty="0">
                <a:latin typeface="Arial-BoldItalicMT"/>
                <a:cs typeface="Arial-BoldItalicMT"/>
              </a:rPr>
              <a:t> </a:t>
            </a:r>
            <a:r>
              <a:rPr lang="fr-MA" sz="1200" b="1" i="1" spc="-85" dirty="0">
                <a:latin typeface="Arial-BoldItalicMT"/>
                <a:cs typeface="Arial-BoldItalicMT"/>
              </a:rPr>
              <a:t>8.2Appréciation</a:t>
            </a:r>
            <a:r>
              <a:rPr lang="fr-MA" sz="1200" b="1" i="1" spc="-15" dirty="0">
                <a:latin typeface="Arial-BoldItalicMT"/>
                <a:cs typeface="Arial-BoldItalicMT"/>
              </a:rPr>
              <a:t> </a:t>
            </a:r>
            <a:r>
              <a:rPr lang="fr-MA" sz="1200" b="1" i="1" spc="-95" dirty="0">
                <a:latin typeface="Arial-BoldItalicMT"/>
                <a:cs typeface="Arial-BoldItalicMT"/>
              </a:rPr>
              <a:t>des</a:t>
            </a:r>
            <a:r>
              <a:rPr lang="fr-MA" sz="1200" b="1" i="1" spc="-65" dirty="0">
                <a:latin typeface="Arial-BoldItalicMT"/>
                <a:cs typeface="Arial-BoldItalicMT"/>
              </a:rPr>
              <a:t> </a:t>
            </a:r>
            <a:r>
              <a:rPr lang="fr-MA" sz="1200" b="1" i="1" spc="-90" dirty="0">
                <a:latin typeface="Arial-BoldItalicMT"/>
                <a:cs typeface="Arial-BoldItalicMT"/>
              </a:rPr>
              <a:t>risques</a:t>
            </a:r>
            <a:r>
              <a:rPr lang="fr-MA" sz="1200" b="1" i="1" spc="-65" dirty="0">
                <a:latin typeface="Arial-BoldItalicMT"/>
                <a:cs typeface="Arial-BoldItalicMT"/>
              </a:rPr>
              <a:t> </a:t>
            </a:r>
            <a:r>
              <a:rPr lang="fr-MA" sz="1200" b="1" i="1" spc="-85" dirty="0">
                <a:latin typeface="Arial-BoldItalicMT"/>
                <a:cs typeface="Arial-BoldItalicMT"/>
              </a:rPr>
              <a:t>de</a:t>
            </a:r>
            <a:r>
              <a:rPr lang="fr-MA" sz="1200" b="1" i="1" spc="-30" dirty="0">
                <a:latin typeface="Arial-BoldItalicMT"/>
                <a:cs typeface="Arial-BoldItalicMT"/>
              </a:rPr>
              <a:t> </a:t>
            </a:r>
            <a:r>
              <a:rPr lang="fr-MA" sz="1200" b="1" i="1" spc="-85" dirty="0">
                <a:latin typeface="Arial-BoldItalicMT"/>
                <a:cs typeface="Arial-BoldItalicMT"/>
              </a:rPr>
              <a:t>sécurité</a:t>
            </a:r>
            <a:r>
              <a:rPr lang="fr-MA" sz="1200" b="1" i="1" spc="-35" dirty="0">
                <a:latin typeface="Arial-BoldItalicMT"/>
                <a:cs typeface="Arial-BoldItalicMT"/>
              </a:rPr>
              <a:t> </a:t>
            </a:r>
            <a:r>
              <a:rPr lang="fr-MA" sz="1200" b="1" i="1" spc="-85" dirty="0">
                <a:latin typeface="Arial-BoldItalicMT"/>
                <a:cs typeface="Arial-BoldItalicMT"/>
              </a:rPr>
              <a:t>de</a:t>
            </a:r>
            <a:r>
              <a:rPr lang="fr-MA" sz="1200" b="1" i="1" spc="-35" dirty="0">
                <a:latin typeface="Arial-BoldItalicMT"/>
                <a:cs typeface="Arial-BoldItalicMT"/>
              </a:rPr>
              <a:t> </a:t>
            </a:r>
            <a:r>
              <a:rPr lang="fr-MA" sz="1200" b="1" i="1" spc="-10" dirty="0">
                <a:latin typeface="Arial-BoldItalicMT"/>
                <a:cs typeface="Arial-BoldItalicMT"/>
              </a:rPr>
              <a:t>l’information</a:t>
            </a:r>
            <a:endParaRPr lang="fr-MA" sz="1200" dirty="0">
              <a:latin typeface="Arial-BoldItalicMT"/>
              <a:cs typeface="Arial-BoldItalicMT"/>
            </a:endParaRPr>
          </a:p>
          <a:p>
            <a:pPr marL="12700" marR="5080">
              <a:lnSpc>
                <a:spcPts val="1270"/>
              </a:lnSpc>
              <a:spcBef>
                <a:spcPts val="1045"/>
              </a:spcBef>
            </a:pPr>
            <a:r>
              <a:rPr lang="fr-MA" sz="1200" i="1" spc="-80" dirty="0">
                <a:latin typeface="Arial"/>
                <a:cs typeface="Arial"/>
              </a:rPr>
              <a:t>L’organisation</a:t>
            </a:r>
            <a:r>
              <a:rPr lang="fr-MA" sz="1200" i="1" spc="-30" dirty="0">
                <a:latin typeface="Arial"/>
                <a:cs typeface="Arial"/>
              </a:rPr>
              <a:t> </a:t>
            </a:r>
            <a:r>
              <a:rPr lang="fr-MA" sz="1200" i="1" spc="-75" dirty="0">
                <a:latin typeface="Arial"/>
                <a:cs typeface="Arial"/>
              </a:rPr>
              <a:t>doit</a:t>
            </a:r>
            <a:r>
              <a:rPr lang="fr-MA" sz="1200" i="1" spc="-15" dirty="0">
                <a:latin typeface="Arial"/>
                <a:cs typeface="Arial"/>
              </a:rPr>
              <a:t> </a:t>
            </a:r>
            <a:r>
              <a:rPr lang="fr-MA" sz="1200" i="1" spc="-80" dirty="0">
                <a:latin typeface="Arial"/>
                <a:cs typeface="Arial"/>
              </a:rPr>
              <a:t>conserver</a:t>
            </a:r>
            <a:r>
              <a:rPr lang="fr-MA" sz="1200" i="1" spc="5" dirty="0">
                <a:latin typeface="Arial"/>
                <a:cs typeface="Arial"/>
              </a:rPr>
              <a:t> </a:t>
            </a:r>
            <a:r>
              <a:rPr lang="fr-MA" sz="1200" i="1" spc="-95" dirty="0">
                <a:latin typeface="Arial"/>
                <a:cs typeface="Arial"/>
              </a:rPr>
              <a:t>des</a:t>
            </a:r>
            <a:r>
              <a:rPr lang="fr-MA" sz="1200" i="1" spc="-10" dirty="0">
                <a:latin typeface="Arial"/>
                <a:cs typeface="Arial"/>
              </a:rPr>
              <a:t> </a:t>
            </a:r>
            <a:r>
              <a:rPr lang="fr-MA" sz="1200" i="1" spc="-85" dirty="0">
                <a:latin typeface="Arial"/>
                <a:cs typeface="Arial"/>
              </a:rPr>
              <a:t>informations</a:t>
            </a:r>
            <a:r>
              <a:rPr lang="fr-MA" sz="1200" i="1" spc="-10" dirty="0">
                <a:latin typeface="Arial"/>
                <a:cs typeface="Arial"/>
              </a:rPr>
              <a:t> </a:t>
            </a:r>
            <a:r>
              <a:rPr lang="fr-MA" sz="1200" i="1" spc="-100" dirty="0">
                <a:latin typeface="Arial"/>
                <a:cs typeface="Arial"/>
              </a:rPr>
              <a:t>documentées</a:t>
            </a:r>
            <a:r>
              <a:rPr lang="fr-MA" sz="1200" i="1" spc="-10" dirty="0">
                <a:latin typeface="Arial"/>
                <a:cs typeface="Arial"/>
              </a:rPr>
              <a:t> </a:t>
            </a:r>
            <a:r>
              <a:rPr lang="fr-MA" sz="1200" i="1" spc="-80" dirty="0">
                <a:latin typeface="Arial"/>
                <a:cs typeface="Arial"/>
              </a:rPr>
              <a:t>sur</a:t>
            </a:r>
            <a:r>
              <a:rPr lang="fr-MA" sz="1200" i="1" spc="5" dirty="0">
                <a:latin typeface="Arial"/>
                <a:cs typeface="Arial"/>
              </a:rPr>
              <a:t> </a:t>
            </a:r>
            <a:r>
              <a:rPr lang="fr-MA" sz="1200" i="1" spc="-65" dirty="0">
                <a:latin typeface="Arial"/>
                <a:cs typeface="Arial"/>
              </a:rPr>
              <a:t>les</a:t>
            </a:r>
            <a:r>
              <a:rPr lang="fr-MA" sz="1200" i="1" spc="-10" dirty="0">
                <a:latin typeface="Arial"/>
                <a:cs typeface="Arial"/>
              </a:rPr>
              <a:t> </a:t>
            </a:r>
            <a:r>
              <a:rPr lang="fr-MA" sz="1200" i="1" spc="-75" dirty="0">
                <a:latin typeface="Arial"/>
                <a:cs typeface="Arial"/>
              </a:rPr>
              <a:t>résultats</a:t>
            </a:r>
            <a:r>
              <a:rPr lang="fr-MA" sz="1200" i="1" spc="-10" dirty="0">
                <a:latin typeface="Arial"/>
                <a:cs typeface="Arial"/>
              </a:rPr>
              <a:t> </a:t>
            </a:r>
            <a:r>
              <a:rPr lang="fr-MA" sz="1200" i="1" spc="-95" dirty="0">
                <a:latin typeface="Arial"/>
                <a:cs typeface="Arial"/>
              </a:rPr>
              <a:t>des</a:t>
            </a:r>
            <a:r>
              <a:rPr lang="fr-MA" sz="1200" i="1" spc="-10" dirty="0">
                <a:latin typeface="Arial"/>
                <a:cs typeface="Arial"/>
              </a:rPr>
              <a:t> </a:t>
            </a:r>
            <a:r>
              <a:rPr lang="fr-MA" sz="1200" i="1" spc="-85" dirty="0">
                <a:latin typeface="Arial"/>
                <a:cs typeface="Arial"/>
              </a:rPr>
              <a:t>processus</a:t>
            </a:r>
            <a:r>
              <a:rPr lang="fr-MA" sz="1200" i="1" spc="-5" dirty="0">
                <a:latin typeface="Arial"/>
                <a:cs typeface="Arial"/>
              </a:rPr>
              <a:t> </a:t>
            </a:r>
            <a:r>
              <a:rPr lang="fr-MA" sz="1200" i="1" spc="-80" dirty="0">
                <a:latin typeface="Arial"/>
                <a:cs typeface="Arial"/>
              </a:rPr>
              <a:t>d’appréciation</a:t>
            </a:r>
            <a:r>
              <a:rPr lang="fr-MA" sz="1200" i="1" spc="-30" dirty="0">
                <a:latin typeface="Arial"/>
                <a:cs typeface="Arial"/>
              </a:rPr>
              <a:t> </a:t>
            </a:r>
            <a:r>
              <a:rPr lang="fr-MA" sz="1200" i="1" spc="-25" dirty="0">
                <a:latin typeface="Arial"/>
                <a:cs typeface="Arial"/>
              </a:rPr>
              <a:t>des </a:t>
            </a:r>
            <a:r>
              <a:rPr lang="fr-MA" sz="1200" i="1" spc="-75" dirty="0">
                <a:latin typeface="Arial"/>
                <a:cs typeface="Arial"/>
              </a:rPr>
              <a:t>risques</a:t>
            </a:r>
            <a:r>
              <a:rPr lang="fr-MA" sz="1200" i="1" spc="-30" dirty="0">
                <a:latin typeface="Arial"/>
                <a:cs typeface="Arial"/>
              </a:rPr>
              <a:t> </a:t>
            </a:r>
            <a:r>
              <a:rPr lang="fr-MA" sz="1200" i="1" spc="-95" dirty="0">
                <a:latin typeface="Arial"/>
                <a:cs typeface="Arial"/>
              </a:rPr>
              <a:t>de</a:t>
            </a:r>
            <a:r>
              <a:rPr lang="fr-MA" sz="1200" i="1" spc="-45"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95" dirty="0">
                <a:latin typeface="Arial"/>
                <a:cs typeface="Arial"/>
              </a:rPr>
              <a:t>de</a:t>
            </a:r>
            <a:r>
              <a:rPr lang="fr-MA" sz="1200" i="1" spc="-45" dirty="0">
                <a:latin typeface="Arial"/>
                <a:cs typeface="Arial"/>
              </a:rPr>
              <a:t> </a:t>
            </a:r>
            <a:r>
              <a:rPr lang="fr-MA" sz="1200" i="1" spc="-10" dirty="0">
                <a:latin typeface="Arial"/>
                <a:cs typeface="Arial"/>
              </a:rPr>
              <a:t>l’information.</a:t>
            </a:r>
            <a:endParaRPr lang="fr-MA" sz="1200" dirty="0">
              <a:latin typeface="Arial"/>
              <a:cs typeface="Arial"/>
            </a:endParaRPr>
          </a:p>
          <a:p>
            <a:pPr marL="12700">
              <a:lnSpc>
                <a:spcPct val="100000"/>
              </a:lnSpc>
              <a:spcBef>
                <a:spcPts val="855"/>
              </a:spcBef>
            </a:pPr>
            <a:r>
              <a:rPr lang="fr-MA" sz="1200" b="1" i="1" spc="-95" dirty="0">
                <a:latin typeface="Arial-BoldItalicMT"/>
                <a:cs typeface="Arial-BoldItalicMT"/>
              </a:rPr>
              <a:t>ISO/IEC</a:t>
            </a:r>
            <a:r>
              <a:rPr lang="fr-MA" sz="1200" b="1" i="1" spc="-25" dirty="0">
                <a:latin typeface="Arial-BoldItalicMT"/>
                <a:cs typeface="Arial-BoldItalicMT"/>
              </a:rPr>
              <a:t> </a:t>
            </a:r>
            <a:r>
              <a:rPr lang="fr-MA" sz="1200" b="1" i="1" spc="-90" dirty="0">
                <a:latin typeface="Arial-BoldItalicMT"/>
                <a:cs typeface="Arial-BoldItalicMT"/>
              </a:rPr>
              <a:t>27001,</a:t>
            </a:r>
            <a:r>
              <a:rPr lang="fr-MA" sz="1200" b="1" i="1" spc="-30" dirty="0">
                <a:latin typeface="Arial-BoldItalicMT"/>
                <a:cs typeface="Arial-BoldItalicMT"/>
              </a:rPr>
              <a:t> </a:t>
            </a:r>
            <a:r>
              <a:rPr lang="fr-MA" sz="1200" b="1" i="1" spc="-80" dirty="0">
                <a:latin typeface="Arial-BoldItalicMT"/>
                <a:cs typeface="Arial-BoldItalicMT"/>
              </a:rPr>
              <a:t>article8.3</a:t>
            </a:r>
            <a:r>
              <a:rPr lang="fr-MA" sz="1200" b="1" i="1" spc="-45" dirty="0">
                <a:latin typeface="Arial-BoldItalicMT"/>
                <a:cs typeface="Arial-BoldItalicMT"/>
              </a:rPr>
              <a:t> </a:t>
            </a:r>
            <a:r>
              <a:rPr lang="fr-MA" sz="1200" b="1" i="1" spc="-85" dirty="0">
                <a:latin typeface="Arial-BoldItalicMT"/>
                <a:cs typeface="Arial-BoldItalicMT"/>
              </a:rPr>
              <a:t>Traitement</a:t>
            </a:r>
            <a:r>
              <a:rPr lang="fr-MA" sz="1200" b="1" i="1" spc="-10" dirty="0">
                <a:latin typeface="Arial-BoldItalicMT"/>
                <a:cs typeface="Arial-BoldItalicMT"/>
              </a:rPr>
              <a:t> </a:t>
            </a:r>
            <a:r>
              <a:rPr lang="fr-MA" sz="1200" b="1" i="1" spc="-95" dirty="0">
                <a:latin typeface="Arial-BoldItalicMT"/>
                <a:cs typeface="Arial-BoldItalicMT"/>
              </a:rPr>
              <a:t>des</a:t>
            </a:r>
            <a:r>
              <a:rPr lang="fr-MA" sz="1200" b="1" i="1" spc="-70" dirty="0">
                <a:latin typeface="Arial-BoldItalicMT"/>
                <a:cs typeface="Arial-BoldItalicMT"/>
              </a:rPr>
              <a:t> </a:t>
            </a:r>
            <a:r>
              <a:rPr lang="fr-MA" sz="1200" b="1" i="1" spc="-90" dirty="0">
                <a:latin typeface="Arial-BoldItalicMT"/>
                <a:cs typeface="Arial-BoldItalicMT"/>
              </a:rPr>
              <a:t>risques</a:t>
            </a:r>
            <a:r>
              <a:rPr lang="fr-MA" sz="1200" b="1" i="1" spc="-70" dirty="0">
                <a:latin typeface="Arial-BoldItalicMT"/>
                <a:cs typeface="Arial-BoldItalicMT"/>
              </a:rPr>
              <a:t> </a:t>
            </a:r>
            <a:r>
              <a:rPr lang="fr-MA" sz="1200" b="1" i="1" spc="-85" dirty="0">
                <a:latin typeface="Arial-BoldItalicMT"/>
                <a:cs typeface="Arial-BoldItalicMT"/>
              </a:rPr>
              <a:t>de</a:t>
            </a:r>
            <a:r>
              <a:rPr lang="fr-MA" sz="1200" b="1" i="1" spc="-40" dirty="0">
                <a:latin typeface="Arial-BoldItalicMT"/>
                <a:cs typeface="Arial-BoldItalicMT"/>
              </a:rPr>
              <a:t> </a:t>
            </a:r>
            <a:r>
              <a:rPr lang="fr-MA" sz="1200" b="1" i="1" spc="-85" dirty="0">
                <a:latin typeface="Arial-BoldItalicMT"/>
                <a:cs typeface="Arial-BoldItalicMT"/>
              </a:rPr>
              <a:t>sécurité</a:t>
            </a:r>
            <a:r>
              <a:rPr lang="fr-MA" sz="1200" b="1" i="1" spc="-45" dirty="0">
                <a:latin typeface="Arial-BoldItalicMT"/>
                <a:cs typeface="Arial-BoldItalicMT"/>
              </a:rPr>
              <a:t> </a:t>
            </a:r>
            <a:r>
              <a:rPr lang="fr-MA" sz="1200" b="1" i="1" spc="-85" dirty="0">
                <a:latin typeface="Arial-BoldItalicMT"/>
                <a:cs typeface="Arial-BoldItalicMT"/>
              </a:rPr>
              <a:t>de</a:t>
            </a:r>
            <a:r>
              <a:rPr lang="fr-MA" sz="1200" b="1" i="1" spc="-40" dirty="0">
                <a:latin typeface="Arial-BoldItalicMT"/>
                <a:cs typeface="Arial-BoldItalicMT"/>
              </a:rPr>
              <a:t> </a:t>
            </a:r>
            <a:r>
              <a:rPr lang="fr-MA" sz="1200" b="1" i="1" spc="-10" dirty="0">
                <a:latin typeface="Arial-BoldItalicMT"/>
                <a:cs typeface="Arial-BoldItalicMT"/>
              </a:rPr>
              <a:t>l’information</a:t>
            </a:r>
            <a:endParaRPr lang="fr-MA" sz="1200" dirty="0">
              <a:latin typeface="Arial-BoldItalicMT"/>
              <a:cs typeface="Arial-BoldItalicMT"/>
            </a:endParaRPr>
          </a:p>
          <a:p>
            <a:pPr marL="12700" marR="304800">
              <a:lnSpc>
                <a:spcPts val="1270"/>
              </a:lnSpc>
              <a:spcBef>
                <a:spcPts val="1045"/>
              </a:spcBef>
            </a:pPr>
            <a:r>
              <a:rPr lang="fr-MA" sz="1200" i="1" spc="-80" dirty="0">
                <a:latin typeface="Arial"/>
                <a:cs typeface="Arial"/>
              </a:rPr>
              <a:t>L’organisation</a:t>
            </a:r>
            <a:r>
              <a:rPr lang="fr-MA" sz="1200" i="1" spc="-35" dirty="0">
                <a:latin typeface="Arial"/>
                <a:cs typeface="Arial"/>
              </a:rPr>
              <a:t> </a:t>
            </a:r>
            <a:r>
              <a:rPr lang="fr-MA" sz="1200" i="1" spc="-75" dirty="0">
                <a:latin typeface="Arial"/>
                <a:cs typeface="Arial"/>
              </a:rPr>
              <a:t>doit</a:t>
            </a:r>
            <a:r>
              <a:rPr lang="fr-MA" sz="1200" i="1" spc="-25" dirty="0">
                <a:latin typeface="Arial"/>
                <a:cs typeface="Arial"/>
              </a:rPr>
              <a:t> </a:t>
            </a:r>
            <a:r>
              <a:rPr lang="fr-MA" sz="1200" i="1" spc="-80" dirty="0">
                <a:latin typeface="Arial"/>
                <a:cs typeface="Arial"/>
              </a:rPr>
              <a:t>conserver</a:t>
            </a:r>
            <a:r>
              <a:rPr lang="fr-MA" sz="1200" i="1" spc="-10" dirty="0">
                <a:latin typeface="Arial"/>
                <a:cs typeface="Arial"/>
              </a:rPr>
              <a:t> </a:t>
            </a:r>
            <a:r>
              <a:rPr lang="fr-MA" sz="1200" i="1" spc="-95" dirty="0">
                <a:latin typeface="Arial"/>
                <a:cs typeface="Arial"/>
              </a:rPr>
              <a:t>des</a:t>
            </a:r>
            <a:r>
              <a:rPr lang="fr-MA" sz="1200" i="1" spc="-15" dirty="0">
                <a:latin typeface="Arial"/>
                <a:cs typeface="Arial"/>
              </a:rPr>
              <a:t> </a:t>
            </a:r>
            <a:r>
              <a:rPr lang="fr-MA" sz="1200" i="1" spc="-85" dirty="0">
                <a:latin typeface="Arial"/>
                <a:cs typeface="Arial"/>
              </a:rPr>
              <a:t>informations</a:t>
            </a:r>
            <a:r>
              <a:rPr lang="fr-MA" sz="1200" i="1" spc="-20" dirty="0">
                <a:latin typeface="Arial"/>
                <a:cs typeface="Arial"/>
              </a:rPr>
              <a:t> </a:t>
            </a:r>
            <a:r>
              <a:rPr lang="fr-MA" sz="1200" i="1" spc="-100" dirty="0">
                <a:latin typeface="Arial"/>
                <a:cs typeface="Arial"/>
              </a:rPr>
              <a:t>documentées</a:t>
            </a:r>
            <a:r>
              <a:rPr lang="fr-MA" sz="1200" i="1" spc="-15" dirty="0">
                <a:latin typeface="Arial"/>
                <a:cs typeface="Arial"/>
              </a:rPr>
              <a:t> </a:t>
            </a:r>
            <a:r>
              <a:rPr lang="fr-MA" sz="1200" i="1" spc="-80" dirty="0">
                <a:latin typeface="Arial"/>
                <a:cs typeface="Arial"/>
              </a:rPr>
              <a:t>sur</a:t>
            </a:r>
            <a:r>
              <a:rPr lang="fr-MA" sz="1200" i="1" spc="-10" dirty="0">
                <a:latin typeface="Arial"/>
                <a:cs typeface="Arial"/>
              </a:rPr>
              <a:t> </a:t>
            </a:r>
            <a:r>
              <a:rPr lang="fr-MA" sz="1200" i="1" spc="-65" dirty="0">
                <a:latin typeface="Arial"/>
                <a:cs typeface="Arial"/>
              </a:rPr>
              <a:t>les</a:t>
            </a:r>
            <a:r>
              <a:rPr lang="fr-MA" sz="1200" i="1" spc="-15" dirty="0">
                <a:latin typeface="Arial"/>
                <a:cs typeface="Arial"/>
              </a:rPr>
              <a:t> </a:t>
            </a:r>
            <a:r>
              <a:rPr lang="fr-MA" sz="1200" i="1" spc="-75" dirty="0">
                <a:latin typeface="Arial"/>
                <a:cs typeface="Arial"/>
              </a:rPr>
              <a:t>résultats</a:t>
            </a:r>
            <a:r>
              <a:rPr lang="fr-MA" sz="1200" i="1" spc="-20" dirty="0">
                <a:latin typeface="Arial"/>
                <a:cs typeface="Arial"/>
              </a:rPr>
              <a:t> </a:t>
            </a:r>
            <a:r>
              <a:rPr lang="fr-MA" sz="1200" i="1" spc="-95" dirty="0">
                <a:latin typeface="Arial"/>
                <a:cs typeface="Arial"/>
              </a:rPr>
              <a:t>du</a:t>
            </a:r>
            <a:r>
              <a:rPr lang="fr-MA" sz="1200" i="1" spc="-35" dirty="0">
                <a:latin typeface="Arial"/>
                <a:cs typeface="Arial"/>
              </a:rPr>
              <a:t> </a:t>
            </a:r>
            <a:r>
              <a:rPr lang="fr-MA" sz="1200" i="1" spc="-80" dirty="0">
                <a:latin typeface="Arial"/>
                <a:cs typeface="Arial"/>
              </a:rPr>
              <a:t>traitement</a:t>
            </a:r>
            <a:r>
              <a:rPr lang="fr-MA" sz="1200" i="1" spc="-25" dirty="0">
                <a:latin typeface="Arial"/>
                <a:cs typeface="Arial"/>
              </a:rPr>
              <a:t> </a:t>
            </a:r>
            <a:r>
              <a:rPr lang="fr-MA" sz="1200" i="1" spc="-95" dirty="0">
                <a:latin typeface="Arial"/>
                <a:cs typeface="Arial"/>
              </a:rPr>
              <a:t>des</a:t>
            </a:r>
            <a:r>
              <a:rPr lang="fr-MA" sz="1200" i="1" spc="-15" dirty="0">
                <a:latin typeface="Arial"/>
                <a:cs typeface="Arial"/>
              </a:rPr>
              <a:t> </a:t>
            </a:r>
            <a:r>
              <a:rPr lang="fr-MA" sz="1200" i="1" spc="-75" dirty="0">
                <a:latin typeface="Arial"/>
                <a:cs typeface="Arial"/>
              </a:rPr>
              <a:t>risques</a:t>
            </a:r>
            <a:r>
              <a:rPr lang="fr-MA" sz="1200" i="1" spc="-20" dirty="0">
                <a:latin typeface="Arial"/>
                <a:cs typeface="Arial"/>
              </a:rPr>
              <a:t> </a:t>
            </a:r>
            <a:r>
              <a:rPr lang="fr-MA" sz="1200" i="1" spc="-25" dirty="0">
                <a:latin typeface="Arial"/>
                <a:cs typeface="Arial"/>
              </a:rPr>
              <a:t>de </a:t>
            </a:r>
            <a:r>
              <a:rPr lang="fr-MA" sz="1200" i="1" spc="-75" dirty="0">
                <a:latin typeface="Arial"/>
                <a:cs typeface="Arial"/>
              </a:rPr>
              <a:t>sécurité</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10" dirty="0">
                <a:latin typeface="Arial"/>
                <a:cs typeface="Arial"/>
              </a:rPr>
              <a:t>l’information.</a:t>
            </a:r>
            <a:endParaRPr lang="fr-MA" sz="1200" dirty="0">
              <a:latin typeface="Arial"/>
              <a:cs typeface="Arial"/>
            </a:endParaRPr>
          </a:p>
        </p:txBody>
      </p:sp>
    </p:spTree>
    <p:extLst>
      <p:ext uri="{BB962C8B-B14F-4D97-AF65-F5344CB8AC3E}">
        <p14:creationId xmlns:p14="http://schemas.microsoft.com/office/powerpoint/2010/main" val="313744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Maintenant, le point que j'aimerais vraiment que vous retiriez de cette partie du cours est le suivant : tous les types de communication, qu'ils soient audibles, visuels, techniques ou non techniques, nécessitent chacun une forme de sécurité à identifier et, si nécessaire, à appliquer. Il est important donc de savoir si vous utilisez une méthode ou non par rapport à une autre. Il est très important de savoir quelles informations sont communiquées et dans quelle mesure il est important pour vous de sécuriser ces informations. Gardez donc à l'esprit que la sécurité peut être appliquée aux informations lorsqu'elles sont communiquées, quelle que soit la forme de communication.</a:t>
            </a:r>
          </a:p>
          <a:p>
            <a:endParaRPr dirty="0"/>
          </a:p>
        </p:txBody>
      </p:sp>
    </p:spTree>
    <p:extLst>
      <p:ext uri="{BB962C8B-B14F-4D97-AF65-F5344CB8AC3E}">
        <p14:creationId xmlns:p14="http://schemas.microsoft.com/office/powerpoint/2010/main" val="26970520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a:lnSpc>
                <a:spcPct val="100000"/>
              </a:lnSpc>
              <a:spcBef>
                <a:spcPts val="100"/>
              </a:spcBef>
            </a:pPr>
            <a:r>
              <a:rPr lang="fr-MA" sz="1200" b="1" i="1" spc="-95" dirty="0">
                <a:latin typeface="Arial-BoldItalicMT"/>
                <a:cs typeface="Arial-BoldItalicMT"/>
              </a:rPr>
              <a:t>ISO/IEC</a:t>
            </a:r>
            <a:r>
              <a:rPr lang="fr-MA" sz="1200" b="1" i="1" spc="-20" dirty="0">
                <a:latin typeface="Arial-BoldItalicMT"/>
                <a:cs typeface="Arial-BoldItalicMT"/>
              </a:rPr>
              <a:t> </a:t>
            </a:r>
            <a:r>
              <a:rPr lang="fr-MA" sz="1200" b="1" i="1" spc="-90" dirty="0">
                <a:latin typeface="Arial-BoldItalicMT"/>
                <a:cs typeface="Arial-BoldItalicMT"/>
              </a:rPr>
              <a:t>27001,</a:t>
            </a:r>
            <a:r>
              <a:rPr lang="fr-MA" sz="1200" b="1" i="1" spc="-30" dirty="0">
                <a:latin typeface="Arial-BoldItalicMT"/>
                <a:cs typeface="Arial-BoldItalicMT"/>
              </a:rPr>
              <a:t> </a:t>
            </a:r>
            <a:r>
              <a:rPr lang="fr-MA" sz="1200" b="1" i="1" spc="-80" dirty="0">
                <a:latin typeface="Arial-BoldItalicMT"/>
                <a:cs typeface="Arial-BoldItalicMT"/>
              </a:rPr>
              <a:t>article9.1</a:t>
            </a:r>
            <a:r>
              <a:rPr lang="fr-MA" sz="1200" b="1" i="1" spc="-35" dirty="0">
                <a:latin typeface="Arial-BoldItalicMT"/>
                <a:cs typeface="Arial-BoldItalicMT"/>
              </a:rPr>
              <a:t> </a:t>
            </a:r>
            <a:r>
              <a:rPr lang="fr-MA" sz="1200" b="1" i="1" spc="-85" dirty="0">
                <a:latin typeface="Arial-BoldItalicMT"/>
                <a:cs typeface="Arial-BoldItalicMT"/>
              </a:rPr>
              <a:t>Surveillance,</a:t>
            </a:r>
            <a:r>
              <a:rPr lang="fr-MA" sz="1200" b="1" i="1" spc="-25" dirty="0">
                <a:latin typeface="Arial-BoldItalicMT"/>
                <a:cs typeface="Arial-BoldItalicMT"/>
              </a:rPr>
              <a:t> </a:t>
            </a:r>
            <a:r>
              <a:rPr lang="fr-MA" sz="1200" b="1" i="1" spc="-95" dirty="0">
                <a:latin typeface="Arial-BoldItalicMT"/>
                <a:cs typeface="Arial-BoldItalicMT"/>
              </a:rPr>
              <a:t>mesure,</a:t>
            </a:r>
            <a:r>
              <a:rPr lang="fr-MA" sz="1200" b="1" i="1" spc="-25" dirty="0">
                <a:latin typeface="Arial-BoldItalicMT"/>
                <a:cs typeface="Arial-BoldItalicMT"/>
              </a:rPr>
              <a:t> </a:t>
            </a:r>
            <a:r>
              <a:rPr lang="fr-MA" sz="1200" b="1" i="1" spc="-95" dirty="0">
                <a:latin typeface="Arial-BoldItalicMT"/>
                <a:cs typeface="Arial-BoldItalicMT"/>
              </a:rPr>
              <a:t>analyse</a:t>
            </a:r>
            <a:r>
              <a:rPr lang="fr-MA" sz="1200" b="1" i="1" spc="-35" dirty="0">
                <a:latin typeface="Arial-BoldItalicMT"/>
                <a:cs typeface="Arial-BoldItalicMT"/>
              </a:rPr>
              <a:t> </a:t>
            </a:r>
            <a:r>
              <a:rPr lang="fr-MA" sz="1200" b="1" i="1" spc="-80" dirty="0">
                <a:latin typeface="Arial-BoldItalicMT"/>
                <a:cs typeface="Arial-BoldItalicMT"/>
              </a:rPr>
              <a:t>et</a:t>
            </a:r>
            <a:r>
              <a:rPr lang="fr-MA" sz="1200" b="1" i="1" spc="-10" dirty="0">
                <a:latin typeface="Arial-BoldItalicMT"/>
                <a:cs typeface="Arial-BoldItalicMT"/>
              </a:rPr>
              <a:t> évaluation</a:t>
            </a:r>
            <a:endParaRPr lang="fr-MA" sz="1200" dirty="0">
              <a:latin typeface="Arial-BoldItalicMT"/>
              <a:cs typeface="Arial-BoldItalicMT"/>
            </a:endParaRPr>
          </a:p>
          <a:p>
            <a:pPr marL="12700" marR="306705">
              <a:lnSpc>
                <a:spcPts val="1270"/>
              </a:lnSpc>
              <a:spcBef>
                <a:spcPts val="1045"/>
              </a:spcBef>
            </a:pPr>
            <a:r>
              <a:rPr lang="fr-MA" sz="1200" i="1" spc="-80" dirty="0">
                <a:latin typeface="Arial"/>
                <a:cs typeface="Arial"/>
              </a:rPr>
              <a:t>L’organisation</a:t>
            </a:r>
            <a:r>
              <a:rPr lang="fr-MA" sz="1200" i="1" spc="-30" dirty="0">
                <a:latin typeface="Arial"/>
                <a:cs typeface="Arial"/>
              </a:rPr>
              <a:t> </a:t>
            </a:r>
            <a:r>
              <a:rPr lang="fr-MA" sz="1200" i="1" spc="-75" dirty="0">
                <a:latin typeface="Arial"/>
                <a:cs typeface="Arial"/>
              </a:rPr>
              <a:t>doit</a:t>
            </a:r>
            <a:r>
              <a:rPr lang="fr-MA" sz="1200" i="1" spc="-20" dirty="0">
                <a:latin typeface="Arial"/>
                <a:cs typeface="Arial"/>
              </a:rPr>
              <a:t> </a:t>
            </a:r>
            <a:r>
              <a:rPr lang="fr-MA" sz="1200" i="1" spc="-80" dirty="0">
                <a:latin typeface="Arial"/>
                <a:cs typeface="Arial"/>
              </a:rPr>
              <a:t>évaluer</a:t>
            </a:r>
            <a:r>
              <a:rPr lang="fr-MA" sz="1200" i="1" dirty="0">
                <a:latin typeface="Arial"/>
                <a:cs typeface="Arial"/>
              </a:rPr>
              <a:t> </a:t>
            </a:r>
            <a:r>
              <a:rPr lang="fr-MA" sz="1200" i="1" spc="-65" dirty="0">
                <a:latin typeface="Arial"/>
                <a:cs typeface="Arial"/>
              </a:rPr>
              <a:t>les</a:t>
            </a:r>
            <a:r>
              <a:rPr lang="fr-MA" sz="1200" i="1" spc="-10" dirty="0">
                <a:latin typeface="Arial"/>
                <a:cs typeface="Arial"/>
              </a:rPr>
              <a:t> </a:t>
            </a:r>
            <a:r>
              <a:rPr lang="fr-MA" sz="1200" i="1" spc="-90" dirty="0">
                <a:latin typeface="Arial"/>
                <a:cs typeface="Arial"/>
              </a:rPr>
              <a:t>performances</a:t>
            </a:r>
            <a:r>
              <a:rPr lang="fr-MA" sz="1200" i="1" spc="-15" dirty="0">
                <a:latin typeface="Arial"/>
                <a:cs typeface="Arial"/>
              </a:rPr>
              <a:t> </a:t>
            </a:r>
            <a:r>
              <a:rPr lang="fr-MA" sz="1200" i="1" spc="-95" dirty="0">
                <a:latin typeface="Arial"/>
                <a:cs typeface="Arial"/>
              </a:rPr>
              <a:t>de</a:t>
            </a:r>
            <a:r>
              <a:rPr lang="fr-MA" sz="1200" i="1" spc="-25" dirty="0">
                <a:latin typeface="Arial"/>
                <a:cs typeface="Arial"/>
              </a:rPr>
              <a:t> </a:t>
            </a:r>
            <a:r>
              <a:rPr lang="fr-MA" sz="1200" i="1" spc="-75" dirty="0">
                <a:latin typeface="Arial"/>
                <a:cs typeface="Arial"/>
              </a:rPr>
              <a:t>sécurité</a:t>
            </a:r>
            <a:r>
              <a:rPr lang="fr-MA" sz="1200" i="1" spc="-30" dirty="0">
                <a:latin typeface="Arial"/>
                <a:cs typeface="Arial"/>
              </a:rPr>
              <a:t> </a:t>
            </a:r>
            <a:r>
              <a:rPr lang="fr-MA" sz="1200" i="1" spc="-95" dirty="0">
                <a:latin typeface="Arial"/>
                <a:cs typeface="Arial"/>
              </a:rPr>
              <a:t>de</a:t>
            </a:r>
            <a:r>
              <a:rPr lang="fr-MA" sz="1200" i="1" spc="-30" dirty="0">
                <a:latin typeface="Arial"/>
                <a:cs typeface="Arial"/>
              </a:rPr>
              <a:t> </a:t>
            </a:r>
            <a:r>
              <a:rPr lang="fr-MA" sz="1200" i="1" spc="-75" dirty="0">
                <a:latin typeface="Arial"/>
                <a:cs typeface="Arial"/>
              </a:rPr>
              <a:t>l’information,</a:t>
            </a:r>
            <a:r>
              <a:rPr lang="fr-MA" sz="1200" i="1" spc="-20" dirty="0">
                <a:latin typeface="Arial"/>
                <a:cs typeface="Arial"/>
              </a:rPr>
              <a:t> </a:t>
            </a:r>
            <a:r>
              <a:rPr lang="fr-MA" sz="1200" i="1" spc="-75" dirty="0">
                <a:latin typeface="Arial"/>
                <a:cs typeface="Arial"/>
              </a:rPr>
              <a:t>ainsi</a:t>
            </a:r>
            <a:r>
              <a:rPr lang="fr-MA" sz="1200" i="1" dirty="0">
                <a:latin typeface="Arial"/>
                <a:cs typeface="Arial"/>
              </a:rPr>
              <a:t> </a:t>
            </a:r>
            <a:r>
              <a:rPr lang="fr-MA" sz="1200" i="1" spc="-95" dirty="0">
                <a:latin typeface="Arial"/>
                <a:cs typeface="Arial"/>
              </a:rPr>
              <a:t>que</a:t>
            </a:r>
            <a:r>
              <a:rPr lang="fr-MA" sz="1200" i="1" spc="-25" dirty="0">
                <a:latin typeface="Arial"/>
                <a:cs typeface="Arial"/>
              </a:rPr>
              <a:t> </a:t>
            </a:r>
            <a:r>
              <a:rPr lang="fr-MA" sz="1200" i="1" spc="-65" dirty="0">
                <a:latin typeface="Arial"/>
                <a:cs typeface="Arial"/>
              </a:rPr>
              <a:t>l’efficacité</a:t>
            </a:r>
            <a:r>
              <a:rPr lang="fr-MA" sz="1200" i="1" spc="-30" dirty="0">
                <a:latin typeface="Arial"/>
                <a:cs typeface="Arial"/>
              </a:rPr>
              <a:t> </a:t>
            </a:r>
            <a:r>
              <a:rPr lang="fr-MA" sz="1200" i="1" spc="-95" dirty="0">
                <a:latin typeface="Arial"/>
                <a:cs typeface="Arial"/>
              </a:rPr>
              <a:t>du</a:t>
            </a:r>
            <a:r>
              <a:rPr lang="fr-MA" sz="1200" i="1" spc="-30" dirty="0">
                <a:latin typeface="Arial"/>
                <a:cs typeface="Arial"/>
              </a:rPr>
              <a:t> </a:t>
            </a:r>
            <a:r>
              <a:rPr lang="fr-MA" sz="1200" i="1" spc="-95" dirty="0">
                <a:latin typeface="Arial"/>
                <a:cs typeface="Arial"/>
              </a:rPr>
              <a:t>système</a:t>
            </a:r>
            <a:r>
              <a:rPr lang="fr-MA" sz="1200" i="1" spc="-30" dirty="0">
                <a:latin typeface="Arial"/>
                <a:cs typeface="Arial"/>
              </a:rPr>
              <a:t> </a:t>
            </a:r>
            <a:r>
              <a:rPr lang="fr-MA" sz="1200" i="1" spc="-25" dirty="0">
                <a:latin typeface="Arial"/>
                <a:cs typeface="Arial"/>
              </a:rPr>
              <a:t>de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12700">
              <a:lnSpc>
                <a:spcPct val="100000"/>
              </a:lnSpc>
              <a:spcBef>
                <a:spcPts val="855"/>
              </a:spcBef>
            </a:pPr>
            <a:r>
              <a:rPr lang="fr-MA" sz="1200" i="1" spc="-80" dirty="0">
                <a:latin typeface="Arial"/>
                <a:cs typeface="Arial"/>
              </a:rPr>
              <a:t>L’organisation</a:t>
            </a:r>
            <a:r>
              <a:rPr lang="fr-MA" sz="1200" i="1" spc="-5" dirty="0">
                <a:latin typeface="Arial"/>
                <a:cs typeface="Arial"/>
              </a:rPr>
              <a:t> </a:t>
            </a:r>
            <a:r>
              <a:rPr lang="fr-MA" sz="1200" i="1" spc="-75" dirty="0">
                <a:latin typeface="Arial"/>
                <a:cs typeface="Arial"/>
              </a:rPr>
              <a:t>doit</a:t>
            </a:r>
            <a:r>
              <a:rPr lang="fr-MA" sz="1200" i="1" spc="10" dirty="0">
                <a:latin typeface="Arial"/>
                <a:cs typeface="Arial"/>
              </a:rPr>
              <a:t> </a:t>
            </a:r>
            <a:r>
              <a:rPr lang="fr-MA" sz="1200" i="1" spc="-10" dirty="0">
                <a:latin typeface="Arial"/>
                <a:cs typeface="Arial"/>
              </a:rPr>
              <a:t>déterminer:</a:t>
            </a:r>
            <a:endParaRPr lang="fr-MA" sz="1200" dirty="0">
              <a:latin typeface="Arial"/>
              <a:cs typeface="Arial"/>
            </a:endParaRPr>
          </a:p>
          <a:p>
            <a:pPr marL="393065" marR="93345" indent="-186055">
              <a:lnSpc>
                <a:spcPts val="1270"/>
              </a:lnSpc>
              <a:spcBef>
                <a:spcPts val="1045"/>
              </a:spcBef>
              <a:buFont typeface="Arial"/>
              <a:buAutoNum type="alphaLcPeriod"/>
              <a:tabLst>
                <a:tab pos="393700" algn="l"/>
              </a:tabLst>
            </a:pPr>
            <a:r>
              <a:rPr lang="fr-MA" sz="1200" i="1" spc="-75" dirty="0">
                <a:latin typeface="Arial"/>
                <a:cs typeface="Arial"/>
              </a:rPr>
              <a:t>ce</a:t>
            </a:r>
            <a:r>
              <a:rPr lang="fr-MA" sz="1200" i="1" spc="-50" dirty="0">
                <a:latin typeface="Arial"/>
                <a:cs typeface="Arial"/>
              </a:rPr>
              <a:t> </a:t>
            </a:r>
            <a:r>
              <a:rPr lang="fr-MA" sz="1200" i="1" spc="-65" dirty="0">
                <a:latin typeface="Arial"/>
                <a:cs typeface="Arial"/>
              </a:rPr>
              <a:t>qu’il</a:t>
            </a:r>
            <a:r>
              <a:rPr lang="fr-MA" sz="1200" i="1" spc="-20" dirty="0">
                <a:latin typeface="Arial"/>
                <a:cs typeface="Arial"/>
              </a:rPr>
              <a:t> </a:t>
            </a:r>
            <a:r>
              <a:rPr lang="fr-MA" sz="1200" i="1" spc="-80" dirty="0">
                <a:latin typeface="Arial"/>
                <a:cs typeface="Arial"/>
              </a:rPr>
              <a:t>est</a:t>
            </a:r>
            <a:r>
              <a:rPr lang="fr-MA" sz="1200" i="1" spc="-40" dirty="0">
                <a:latin typeface="Arial"/>
                <a:cs typeface="Arial"/>
              </a:rPr>
              <a:t> </a:t>
            </a:r>
            <a:r>
              <a:rPr lang="fr-MA" sz="1200" i="1" spc="-85" dirty="0">
                <a:latin typeface="Arial"/>
                <a:cs typeface="Arial"/>
              </a:rPr>
              <a:t>nécessaire</a:t>
            </a:r>
            <a:r>
              <a:rPr lang="fr-MA" sz="1200" i="1" spc="-45" dirty="0">
                <a:latin typeface="Arial"/>
                <a:cs typeface="Arial"/>
              </a:rPr>
              <a:t> </a:t>
            </a:r>
            <a:r>
              <a:rPr lang="fr-MA" sz="1200" i="1" spc="-95" dirty="0">
                <a:latin typeface="Arial"/>
                <a:cs typeface="Arial"/>
              </a:rPr>
              <a:t>de</a:t>
            </a:r>
            <a:r>
              <a:rPr lang="fr-MA" sz="1200" i="1" spc="-50" dirty="0">
                <a:latin typeface="Arial"/>
                <a:cs typeface="Arial"/>
              </a:rPr>
              <a:t> </a:t>
            </a:r>
            <a:r>
              <a:rPr lang="fr-MA" sz="1200" i="1" spc="-65" dirty="0">
                <a:latin typeface="Arial"/>
                <a:cs typeface="Arial"/>
              </a:rPr>
              <a:t>surveiller</a:t>
            </a:r>
            <a:r>
              <a:rPr lang="fr-MA" sz="1200" i="1" spc="-20" dirty="0">
                <a:latin typeface="Arial"/>
                <a:cs typeface="Arial"/>
              </a:rPr>
              <a:t> </a:t>
            </a:r>
            <a:r>
              <a:rPr lang="fr-MA" sz="1200" i="1" spc="-75" dirty="0">
                <a:latin typeface="Arial"/>
                <a:cs typeface="Arial"/>
              </a:rPr>
              <a:t>et</a:t>
            </a:r>
            <a:r>
              <a:rPr lang="fr-MA" sz="1200" i="1" spc="-35" dirty="0">
                <a:latin typeface="Arial"/>
                <a:cs typeface="Arial"/>
              </a:rPr>
              <a:t> </a:t>
            </a:r>
            <a:r>
              <a:rPr lang="fr-MA" sz="1200" i="1" spc="-95" dirty="0">
                <a:latin typeface="Arial"/>
                <a:cs typeface="Arial"/>
              </a:rPr>
              <a:t>de</a:t>
            </a:r>
            <a:r>
              <a:rPr lang="fr-MA" sz="1200" i="1" spc="-50" dirty="0">
                <a:latin typeface="Arial"/>
                <a:cs typeface="Arial"/>
              </a:rPr>
              <a:t> </a:t>
            </a:r>
            <a:r>
              <a:rPr lang="fr-MA" sz="1200" i="1" spc="-85" dirty="0">
                <a:latin typeface="Arial"/>
                <a:cs typeface="Arial"/>
              </a:rPr>
              <a:t>mesurer,</a:t>
            </a:r>
            <a:r>
              <a:rPr lang="fr-MA" sz="1200" i="1" spc="-35" dirty="0">
                <a:latin typeface="Arial"/>
                <a:cs typeface="Arial"/>
              </a:rPr>
              <a:t> </a:t>
            </a:r>
            <a:r>
              <a:rPr lang="fr-MA" sz="1200" i="1" spc="-75" dirty="0">
                <a:latin typeface="Arial"/>
                <a:cs typeface="Arial"/>
              </a:rPr>
              <a:t>y</a:t>
            </a:r>
            <a:r>
              <a:rPr lang="fr-MA" sz="1200" i="1" spc="-30" dirty="0">
                <a:latin typeface="Arial"/>
                <a:cs typeface="Arial"/>
              </a:rPr>
              <a:t> </a:t>
            </a:r>
            <a:r>
              <a:rPr lang="fr-MA" sz="1200" i="1" spc="-85" dirty="0">
                <a:latin typeface="Arial"/>
                <a:cs typeface="Arial"/>
              </a:rPr>
              <a:t>compris</a:t>
            </a:r>
            <a:r>
              <a:rPr lang="fr-MA" sz="1200" i="1" spc="-35" dirty="0">
                <a:latin typeface="Arial"/>
                <a:cs typeface="Arial"/>
              </a:rPr>
              <a:t> </a:t>
            </a:r>
            <a:r>
              <a:rPr lang="fr-MA" sz="1200" i="1" spc="-65" dirty="0">
                <a:latin typeface="Arial"/>
                <a:cs typeface="Arial"/>
              </a:rPr>
              <a:t>les</a:t>
            </a:r>
            <a:r>
              <a:rPr lang="fr-MA" sz="1200" i="1" spc="-30" dirty="0">
                <a:latin typeface="Arial"/>
                <a:cs typeface="Arial"/>
              </a:rPr>
              <a:t> </a:t>
            </a:r>
            <a:r>
              <a:rPr lang="fr-MA" sz="1200" i="1" spc="-85" dirty="0">
                <a:latin typeface="Arial"/>
                <a:cs typeface="Arial"/>
              </a:rPr>
              <a:t>processus</a:t>
            </a:r>
            <a:r>
              <a:rPr lang="fr-MA" sz="1200" i="1" spc="-30" dirty="0">
                <a:latin typeface="Arial"/>
                <a:cs typeface="Arial"/>
              </a:rPr>
              <a:t> </a:t>
            </a:r>
            <a:r>
              <a:rPr lang="fr-MA" sz="1200" i="1" spc="-75" dirty="0">
                <a:latin typeface="Arial"/>
                <a:cs typeface="Arial"/>
              </a:rPr>
              <a:t>et</a:t>
            </a:r>
            <a:r>
              <a:rPr lang="fr-MA" sz="1200" i="1" spc="-4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95" dirty="0">
                <a:latin typeface="Arial"/>
                <a:cs typeface="Arial"/>
              </a:rPr>
              <a:t>mesures</a:t>
            </a:r>
            <a:r>
              <a:rPr lang="fr-MA" sz="1200" i="1" spc="-30" dirty="0">
                <a:latin typeface="Arial"/>
                <a:cs typeface="Arial"/>
              </a:rPr>
              <a:t> </a:t>
            </a:r>
            <a:r>
              <a:rPr lang="fr-MA" sz="1200" i="1" spc="-95" dirty="0">
                <a:latin typeface="Arial"/>
                <a:cs typeface="Arial"/>
              </a:rPr>
              <a:t>de</a:t>
            </a:r>
            <a:r>
              <a:rPr lang="fr-MA" sz="1200" i="1" spc="-50" dirty="0">
                <a:latin typeface="Arial"/>
                <a:cs typeface="Arial"/>
              </a:rPr>
              <a:t> </a:t>
            </a:r>
            <a:r>
              <a:rPr lang="fr-MA" sz="1200" i="1" spc="-75" dirty="0">
                <a:latin typeface="Arial"/>
                <a:cs typeface="Arial"/>
              </a:rPr>
              <a:t>sécurité</a:t>
            </a:r>
            <a:r>
              <a:rPr lang="fr-MA" sz="1200" i="1" spc="-45" dirty="0">
                <a:latin typeface="Arial"/>
                <a:cs typeface="Arial"/>
              </a:rPr>
              <a:t> </a:t>
            </a:r>
            <a:r>
              <a:rPr lang="fr-MA" sz="1200" i="1" spc="-25" dirty="0">
                <a:latin typeface="Arial"/>
                <a:cs typeface="Arial"/>
              </a:rPr>
              <a:t>de </a:t>
            </a:r>
            <a:r>
              <a:rPr lang="fr-MA" sz="1200" i="1" spc="-10" dirty="0">
                <a:latin typeface="Arial"/>
                <a:cs typeface="Arial"/>
              </a:rPr>
              <a:t>l’information;</a:t>
            </a:r>
            <a:endParaRPr lang="fr-MA" sz="1200" dirty="0">
              <a:latin typeface="Arial"/>
              <a:cs typeface="Arial"/>
            </a:endParaRPr>
          </a:p>
          <a:p>
            <a:pPr marL="393065" marR="5080" indent="-189230">
              <a:lnSpc>
                <a:spcPts val="1270"/>
              </a:lnSpc>
              <a:spcBef>
                <a:spcPts val="5"/>
              </a:spcBef>
              <a:buFont typeface="Arial"/>
              <a:buAutoNum type="alphaLcPeriod"/>
              <a:tabLst>
                <a:tab pos="393700" algn="l"/>
              </a:tabLst>
            </a:pPr>
            <a:r>
              <a:rPr lang="fr-MA" sz="1200" i="1" spc="-65" dirty="0">
                <a:latin typeface="Arial"/>
                <a:cs typeface="Arial"/>
              </a:rPr>
              <a:t>les</a:t>
            </a:r>
            <a:r>
              <a:rPr lang="fr-MA" sz="1200" i="1" spc="-25" dirty="0">
                <a:latin typeface="Arial"/>
                <a:cs typeface="Arial"/>
              </a:rPr>
              <a:t> </a:t>
            </a:r>
            <a:r>
              <a:rPr lang="fr-MA" sz="1200" i="1" spc="-100" dirty="0">
                <a:latin typeface="Arial"/>
                <a:cs typeface="Arial"/>
              </a:rPr>
              <a:t>méthodes</a:t>
            </a:r>
            <a:r>
              <a:rPr lang="fr-MA" sz="1200" i="1" spc="-25" dirty="0">
                <a:latin typeface="Arial"/>
                <a:cs typeface="Arial"/>
              </a:rPr>
              <a:t> </a:t>
            </a:r>
            <a:r>
              <a:rPr lang="fr-MA" sz="1200" i="1" spc="-95" dirty="0">
                <a:latin typeface="Arial"/>
                <a:cs typeface="Arial"/>
              </a:rPr>
              <a:t>de</a:t>
            </a:r>
            <a:r>
              <a:rPr lang="fr-MA" sz="1200" i="1" spc="-45" dirty="0">
                <a:latin typeface="Arial"/>
                <a:cs typeface="Arial"/>
              </a:rPr>
              <a:t> </a:t>
            </a:r>
            <a:r>
              <a:rPr lang="fr-MA" sz="1200" i="1" spc="-75" dirty="0">
                <a:latin typeface="Arial"/>
                <a:cs typeface="Arial"/>
              </a:rPr>
              <a:t>surveillance,</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95" dirty="0">
                <a:latin typeface="Arial"/>
                <a:cs typeface="Arial"/>
              </a:rPr>
              <a:t>mesurage,</a:t>
            </a:r>
            <a:r>
              <a:rPr lang="fr-MA" sz="1200" i="1" spc="-30" dirty="0">
                <a:latin typeface="Arial"/>
                <a:cs typeface="Arial"/>
              </a:rPr>
              <a:t> </a:t>
            </a:r>
            <a:r>
              <a:rPr lang="fr-MA" sz="1200" i="1" spc="-80" dirty="0">
                <a:latin typeface="Arial"/>
                <a:cs typeface="Arial"/>
              </a:rPr>
              <a:t>d’analyse</a:t>
            </a:r>
            <a:r>
              <a:rPr lang="fr-MA" sz="1200" i="1" spc="-40" dirty="0">
                <a:latin typeface="Arial"/>
                <a:cs typeface="Arial"/>
              </a:rPr>
              <a:t> </a:t>
            </a:r>
            <a:r>
              <a:rPr lang="fr-MA" sz="1200" i="1" spc="-75" dirty="0">
                <a:latin typeface="Arial"/>
                <a:cs typeface="Arial"/>
              </a:rPr>
              <a:t>et</a:t>
            </a:r>
            <a:r>
              <a:rPr lang="fr-MA" sz="1200" i="1" spc="-30" dirty="0">
                <a:latin typeface="Arial"/>
                <a:cs typeface="Arial"/>
              </a:rPr>
              <a:t> </a:t>
            </a:r>
            <a:r>
              <a:rPr lang="fr-MA" sz="1200" i="1" spc="-80" dirty="0">
                <a:latin typeface="Arial"/>
                <a:cs typeface="Arial"/>
              </a:rPr>
              <a:t>d’évaluation,</a:t>
            </a:r>
            <a:r>
              <a:rPr lang="fr-MA" sz="1200" i="1" spc="-30" dirty="0">
                <a:latin typeface="Arial"/>
                <a:cs typeface="Arial"/>
              </a:rPr>
              <a:t> </a:t>
            </a:r>
            <a:r>
              <a:rPr lang="fr-MA" sz="1200" i="1" spc="-80" dirty="0">
                <a:latin typeface="Arial"/>
                <a:cs typeface="Arial"/>
              </a:rPr>
              <a:t>selon</a:t>
            </a:r>
            <a:r>
              <a:rPr lang="fr-MA" sz="1200" i="1" spc="-45" dirty="0">
                <a:latin typeface="Arial"/>
                <a:cs typeface="Arial"/>
              </a:rPr>
              <a:t> </a:t>
            </a:r>
            <a:r>
              <a:rPr lang="fr-MA" sz="1200" i="1" spc="-60" dirty="0">
                <a:latin typeface="Arial"/>
                <a:cs typeface="Arial"/>
              </a:rPr>
              <a:t>le</a:t>
            </a:r>
            <a:r>
              <a:rPr lang="fr-MA" sz="1200" i="1" spc="-40" dirty="0">
                <a:latin typeface="Arial"/>
                <a:cs typeface="Arial"/>
              </a:rPr>
              <a:t> </a:t>
            </a:r>
            <a:r>
              <a:rPr lang="fr-MA" sz="1200" i="1" spc="-75" dirty="0">
                <a:latin typeface="Arial"/>
                <a:cs typeface="Arial"/>
              </a:rPr>
              <a:t>cas,</a:t>
            </a:r>
            <a:r>
              <a:rPr lang="fr-MA" sz="1200" i="1" spc="-30" dirty="0">
                <a:latin typeface="Arial"/>
                <a:cs typeface="Arial"/>
              </a:rPr>
              <a:t> </a:t>
            </a:r>
            <a:r>
              <a:rPr lang="fr-MA" sz="1200" i="1" spc="-85" dirty="0">
                <a:latin typeface="Arial"/>
                <a:cs typeface="Arial"/>
              </a:rPr>
              <a:t>pour</a:t>
            </a:r>
            <a:r>
              <a:rPr lang="fr-MA" sz="1200" i="1" spc="-15" dirty="0">
                <a:latin typeface="Arial"/>
                <a:cs typeface="Arial"/>
              </a:rPr>
              <a:t> </a:t>
            </a:r>
            <a:r>
              <a:rPr lang="fr-MA" sz="1200" i="1" spc="-80" dirty="0">
                <a:latin typeface="Arial"/>
                <a:cs typeface="Arial"/>
              </a:rPr>
              <a:t>assurer</a:t>
            </a:r>
            <a:r>
              <a:rPr lang="fr-MA" sz="1200" i="1" spc="-10" dirty="0">
                <a:latin typeface="Arial"/>
                <a:cs typeface="Arial"/>
              </a:rPr>
              <a:t> </a:t>
            </a:r>
            <a:r>
              <a:rPr lang="fr-MA" sz="1200" i="1" spc="-60" dirty="0">
                <a:latin typeface="Arial"/>
                <a:cs typeface="Arial"/>
              </a:rPr>
              <a:t>la</a:t>
            </a:r>
            <a:r>
              <a:rPr lang="fr-MA" sz="1200" i="1" spc="-45" dirty="0">
                <a:latin typeface="Arial"/>
                <a:cs typeface="Arial"/>
              </a:rPr>
              <a:t> </a:t>
            </a:r>
            <a:r>
              <a:rPr lang="fr-MA" sz="1200" i="1" spc="-10" dirty="0">
                <a:latin typeface="Arial"/>
                <a:cs typeface="Arial"/>
              </a:rPr>
              <a:t>validité </a:t>
            </a:r>
            <a:r>
              <a:rPr lang="fr-MA" sz="1200" i="1" spc="-95" dirty="0">
                <a:latin typeface="Arial"/>
                <a:cs typeface="Arial"/>
              </a:rPr>
              <a:t>des</a:t>
            </a:r>
            <a:r>
              <a:rPr lang="fr-MA" sz="1200" i="1" spc="-35" dirty="0">
                <a:latin typeface="Arial"/>
                <a:cs typeface="Arial"/>
              </a:rPr>
              <a:t> </a:t>
            </a:r>
            <a:r>
              <a:rPr lang="fr-MA" sz="1200" i="1" spc="-10" dirty="0">
                <a:latin typeface="Arial"/>
                <a:cs typeface="Arial"/>
              </a:rPr>
              <a:t>résultats;</a:t>
            </a:r>
            <a:endParaRPr lang="fr-MA" sz="1200" dirty="0">
              <a:latin typeface="Arial"/>
              <a:cs typeface="Arial"/>
            </a:endParaRPr>
          </a:p>
          <a:p>
            <a:pPr marL="774065" marR="133985">
              <a:lnSpc>
                <a:spcPts val="1270"/>
              </a:lnSpc>
              <a:spcBef>
                <a:spcPts val="5"/>
              </a:spcBef>
            </a:pPr>
            <a:r>
              <a:rPr lang="fr-MA" sz="1200" i="1" spc="-95" dirty="0">
                <a:latin typeface="Arial"/>
                <a:cs typeface="Arial"/>
              </a:rPr>
              <a:t>NOTE:</a:t>
            </a:r>
            <a:r>
              <a:rPr lang="fr-MA" sz="1200" i="1" spc="-35" dirty="0">
                <a:latin typeface="Arial"/>
                <a:cs typeface="Arial"/>
              </a:rPr>
              <a:t> </a:t>
            </a:r>
            <a:r>
              <a:rPr lang="fr-MA" sz="1200" i="1" spc="-50" dirty="0">
                <a:latin typeface="Arial"/>
                <a:cs typeface="Arial"/>
              </a:rPr>
              <a:t>Il</a:t>
            </a:r>
            <a:r>
              <a:rPr lang="fr-MA" sz="1200" i="1" spc="-15" dirty="0">
                <a:latin typeface="Arial"/>
                <a:cs typeface="Arial"/>
              </a:rPr>
              <a:t> </a:t>
            </a:r>
            <a:r>
              <a:rPr lang="fr-MA" sz="1200" i="1" spc="-80" dirty="0">
                <a:latin typeface="Arial"/>
                <a:cs typeface="Arial"/>
              </a:rPr>
              <a:t>convient</a:t>
            </a:r>
            <a:r>
              <a:rPr lang="fr-MA" sz="1200" i="1" spc="-35" dirty="0">
                <a:latin typeface="Arial"/>
                <a:cs typeface="Arial"/>
              </a:rPr>
              <a:t> </a:t>
            </a:r>
            <a:r>
              <a:rPr lang="fr-MA" sz="1200" i="1" spc="-95" dirty="0">
                <a:latin typeface="Arial"/>
                <a:cs typeface="Arial"/>
              </a:rPr>
              <a:t>que</a:t>
            </a:r>
            <a:r>
              <a:rPr lang="fr-MA" sz="1200" i="1" spc="-40" dirty="0">
                <a:latin typeface="Arial"/>
                <a:cs typeface="Arial"/>
              </a:rPr>
              <a:t> </a:t>
            </a:r>
            <a:r>
              <a:rPr lang="fr-MA" sz="1200" i="1" spc="-65" dirty="0">
                <a:latin typeface="Arial"/>
                <a:cs typeface="Arial"/>
              </a:rPr>
              <a:t>les</a:t>
            </a:r>
            <a:r>
              <a:rPr lang="fr-MA" sz="1200" i="1" spc="-30" dirty="0">
                <a:latin typeface="Arial"/>
                <a:cs typeface="Arial"/>
              </a:rPr>
              <a:t> </a:t>
            </a:r>
            <a:r>
              <a:rPr lang="fr-MA" sz="1200" i="1" spc="-100" dirty="0">
                <a:latin typeface="Arial"/>
                <a:cs typeface="Arial"/>
              </a:rPr>
              <a:t>méthodes</a:t>
            </a:r>
            <a:r>
              <a:rPr lang="fr-MA" sz="1200" i="1" spc="-25" dirty="0">
                <a:latin typeface="Arial"/>
                <a:cs typeface="Arial"/>
              </a:rPr>
              <a:t> </a:t>
            </a:r>
            <a:r>
              <a:rPr lang="fr-MA" sz="1200" i="1" spc="-75" dirty="0">
                <a:latin typeface="Arial"/>
                <a:cs typeface="Arial"/>
              </a:rPr>
              <a:t>choisies</a:t>
            </a:r>
            <a:r>
              <a:rPr lang="fr-MA" sz="1200" i="1" spc="-30" dirty="0">
                <a:latin typeface="Arial"/>
                <a:cs typeface="Arial"/>
              </a:rPr>
              <a:t> </a:t>
            </a:r>
            <a:r>
              <a:rPr lang="fr-MA" sz="1200" i="1" spc="-95" dirty="0">
                <a:latin typeface="Arial"/>
                <a:cs typeface="Arial"/>
              </a:rPr>
              <a:t>donnent</a:t>
            </a:r>
            <a:r>
              <a:rPr lang="fr-MA" sz="1200" i="1" spc="-3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75" dirty="0">
                <a:latin typeface="Arial"/>
                <a:cs typeface="Arial"/>
              </a:rPr>
              <a:t>résultats</a:t>
            </a:r>
            <a:r>
              <a:rPr lang="fr-MA" sz="1200" i="1" spc="-30" dirty="0">
                <a:latin typeface="Arial"/>
                <a:cs typeface="Arial"/>
              </a:rPr>
              <a:t> </a:t>
            </a:r>
            <a:r>
              <a:rPr lang="fr-MA" sz="1200" i="1" spc="-95" dirty="0">
                <a:latin typeface="Arial"/>
                <a:cs typeface="Arial"/>
              </a:rPr>
              <a:t>comparables</a:t>
            </a:r>
            <a:r>
              <a:rPr lang="fr-MA" sz="1200" i="1" spc="-25" dirty="0">
                <a:latin typeface="Arial"/>
                <a:cs typeface="Arial"/>
              </a:rPr>
              <a:t> </a:t>
            </a:r>
            <a:r>
              <a:rPr lang="fr-MA" sz="1200" i="1" spc="-75" dirty="0">
                <a:latin typeface="Arial"/>
                <a:cs typeface="Arial"/>
              </a:rPr>
              <a:t>et</a:t>
            </a:r>
            <a:r>
              <a:rPr lang="fr-MA" sz="1200" i="1" spc="-35" dirty="0">
                <a:latin typeface="Arial"/>
                <a:cs typeface="Arial"/>
              </a:rPr>
              <a:t> </a:t>
            </a:r>
            <a:r>
              <a:rPr lang="fr-MA" sz="1200" i="1" spc="-50" dirty="0">
                <a:latin typeface="Arial"/>
                <a:cs typeface="Arial"/>
              </a:rPr>
              <a:t>reproductibles </a:t>
            </a:r>
            <a:r>
              <a:rPr lang="fr-MA" sz="1200" i="1" spc="-85" dirty="0">
                <a:latin typeface="Arial"/>
                <a:cs typeface="Arial"/>
              </a:rPr>
              <a:t>pour</a:t>
            </a:r>
            <a:r>
              <a:rPr lang="fr-MA" sz="1200" i="1" spc="-25" dirty="0">
                <a:latin typeface="Arial"/>
                <a:cs typeface="Arial"/>
              </a:rPr>
              <a:t> </a:t>
            </a:r>
            <a:r>
              <a:rPr lang="fr-MA" sz="1200" i="1" spc="-70" dirty="0">
                <a:latin typeface="Arial"/>
                <a:cs typeface="Arial"/>
              </a:rPr>
              <a:t>être</a:t>
            </a:r>
            <a:r>
              <a:rPr lang="fr-MA" sz="1200" i="1" spc="-50" dirty="0">
                <a:latin typeface="Arial"/>
                <a:cs typeface="Arial"/>
              </a:rPr>
              <a:t> </a:t>
            </a:r>
            <a:r>
              <a:rPr lang="fr-MA" sz="1200" i="1" spc="-85" dirty="0">
                <a:latin typeface="Arial"/>
                <a:cs typeface="Arial"/>
              </a:rPr>
              <a:t>considérées</a:t>
            </a:r>
            <a:r>
              <a:rPr lang="fr-MA" sz="1200" i="1" spc="-30" dirty="0">
                <a:latin typeface="Arial"/>
                <a:cs typeface="Arial"/>
              </a:rPr>
              <a:t> </a:t>
            </a:r>
            <a:r>
              <a:rPr lang="fr-MA" sz="1200" i="1" spc="-120" dirty="0">
                <a:latin typeface="Arial"/>
                <a:cs typeface="Arial"/>
              </a:rPr>
              <a:t>comme</a:t>
            </a:r>
            <a:r>
              <a:rPr lang="fr-MA" sz="1200" i="1" spc="-50" dirty="0">
                <a:latin typeface="Arial"/>
                <a:cs typeface="Arial"/>
              </a:rPr>
              <a:t> </a:t>
            </a:r>
            <a:r>
              <a:rPr lang="fr-MA" sz="1200" i="1" spc="-10" dirty="0">
                <a:latin typeface="Arial"/>
                <a:cs typeface="Arial"/>
              </a:rPr>
              <a:t>valables.</a:t>
            </a:r>
            <a:endParaRPr lang="fr-MA" sz="1200" dirty="0">
              <a:latin typeface="Arial"/>
              <a:cs typeface="Arial"/>
            </a:endParaRPr>
          </a:p>
          <a:p>
            <a:pPr marL="393700" indent="-180340">
              <a:lnSpc>
                <a:spcPts val="1175"/>
              </a:lnSpc>
              <a:buFont typeface="Arial"/>
              <a:buAutoNum type="alphaLcPeriod" startAt="3"/>
              <a:tabLst>
                <a:tab pos="393700" algn="l"/>
              </a:tabLst>
            </a:pPr>
            <a:r>
              <a:rPr lang="fr-MA" sz="1200" i="1" spc="-100" dirty="0">
                <a:latin typeface="Arial"/>
                <a:cs typeface="Arial"/>
              </a:rPr>
              <a:t>quand</a:t>
            </a:r>
            <a:r>
              <a:rPr lang="fr-MA" sz="1200" i="1" spc="-50"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surveillance</a:t>
            </a:r>
            <a:r>
              <a:rPr lang="fr-MA" sz="1200" i="1" spc="-45" dirty="0">
                <a:latin typeface="Arial"/>
                <a:cs typeface="Arial"/>
              </a:rPr>
              <a:t> </a:t>
            </a:r>
            <a:r>
              <a:rPr lang="fr-MA" sz="1200" i="1" spc="-75" dirty="0">
                <a:latin typeface="Arial"/>
                <a:cs typeface="Arial"/>
              </a:rPr>
              <a:t>et</a:t>
            </a:r>
            <a:r>
              <a:rPr lang="fr-MA" sz="1200" i="1" spc="-35" dirty="0">
                <a:latin typeface="Arial"/>
                <a:cs typeface="Arial"/>
              </a:rPr>
              <a:t> </a:t>
            </a:r>
            <a:r>
              <a:rPr lang="fr-MA" sz="1200" i="1" spc="-65" dirty="0">
                <a:latin typeface="Arial"/>
                <a:cs typeface="Arial"/>
              </a:rPr>
              <a:t>les</a:t>
            </a:r>
            <a:r>
              <a:rPr lang="fr-MA" sz="1200" i="1" spc="-30" dirty="0">
                <a:latin typeface="Arial"/>
                <a:cs typeface="Arial"/>
              </a:rPr>
              <a:t> </a:t>
            </a:r>
            <a:r>
              <a:rPr lang="fr-MA" sz="1200" i="1" spc="-95" dirty="0">
                <a:latin typeface="Arial"/>
                <a:cs typeface="Arial"/>
              </a:rPr>
              <a:t>mesures</a:t>
            </a:r>
            <a:r>
              <a:rPr lang="fr-MA" sz="1200" i="1" spc="-30" dirty="0">
                <a:latin typeface="Arial"/>
                <a:cs typeface="Arial"/>
              </a:rPr>
              <a:t> </a:t>
            </a:r>
            <a:r>
              <a:rPr lang="fr-MA" sz="1200" i="1" spc="-80" dirty="0">
                <a:latin typeface="Arial"/>
                <a:cs typeface="Arial"/>
              </a:rPr>
              <a:t>doivent</a:t>
            </a:r>
            <a:r>
              <a:rPr lang="fr-MA" sz="1200" i="1" spc="-35" dirty="0">
                <a:latin typeface="Arial"/>
                <a:cs typeface="Arial"/>
              </a:rPr>
              <a:t> </a:t>
            </a:r>
            <a:r>
              <a:rPr lang="fr-MA" sz="1200" i="1" spc="-70" dirty="0">
                <a:latin typeface="Arial"/>
                <a:cs typeface="Arial"/>
              </a:rPr>
              <a:t>être</a:t>
            </a:r>
            <a:r>
              <a:rPr lang="fr-MA" sz="1200" i="1" spc="-45" dirty="0">
                <a:latin typeface="Arial"/>
                <a:cs typeface="Arial"/>
              </a:rPr>
              <a:t> </a:t>
            </a:r>
            <a:r>
              <a:rPr lang="fr-MA" sz="1200" i="1" spc="-10" dirty="0">
                <a:latin typeface="Arial"/>
                <a:cs typeface="Arial"/>
              </a:rPr>
              <a:t>effectuées;</a:t>
            </a:r>
            <a:endParaRPr lang="fr-MA" sz="1200" dirty="0">
              <a:latin typeface="Arial"/>
              <a:cs typeface="Arial"/>
            </a:endParaRPr>
          </a:p>
          <a:p>
            <a:pPr marL="393700" indent="-186055">
              <a:lnSpc>
                <a:spcPts val="1270"/>
              </a:lnSpc>
              <a:buFont typeface="Arial"/>
              <a:buAutoNum type="alphaLcPeriod" startAt="3"/>
              <a:tabLst>
                <a:tab pos="393700" algn="l"/>
              </a:tabLst>
            </a:pPr>
            <a:r>
              <a:rPr lang="fr-MA" sz="1200" i="1" spc="-85" dirty="0">
                <a:latin typeface="Arial"/>
                <a:cs typeface="Arial"/>
              </a:rPr>
              <a:t>qui</a:t>
            </a:r>
            <a:r>
              <a:rPr lang="fr-MA" sz="1200" i="1" spc="-15" dirty="0">
                <a:latin typeface="Arial"/>
                <a:cs typeface="Arial"/>
              </a:rPr>
              <a:t> </a:t>
            </a:r>
            <a:r>
              <a:rPr lang="fr-MA" sz="1200" i="1" spc="-75" dirty="0">
                <a:latin typeface="Arial"/>
                <a:cs typeface="Arial"/>
              </a:rPr>
              <a:t>doit</a:t>
            </a:r>
            <a:r>
              <a:rPr lang="fr-MA" sz="1200" i="1" spc="-25" dirty="0">
                <a:latin typeface="Arial"/>
                <a:cs typeface="Arial"/>
              </a:rPr>
              <a:t> </a:t>
            </a:r>
            <a:r>
              <a:rPr lang="fr-MA" sz="1200" i="1" spc="-80" dirty="0">
                <a:latin typeface="Arial"/>
                <a:cs typeface="Arial"/>
              </a:rPr>
              <a:t>effectuer</a:t>
            </a:r>
            <a:r>
              <a:rPr lang="fr-MA" sz="1200" i="1" spc="-15" dirty="0">
                <a:latin typeface="Arial"/>
                <a:cs typeface="Arial"/>
              </a:rPr>
              <a:t> </a:t>
            </a:r>
            <a:r>
              <a:rPr lang="fr-MA" sz="1200" i="1" spc="-60" dirty="0">
                <a:latin typeface="Arial"/>
                <a:cs typeface="Arial"/>
              </a:rPr>
              <a:t>la</a:t>
            </a:r>
            <a:r>
              <a:rPr lang="fr-MA" sz="1200" i="1" spc="-40" dirty="0">
                <a:latin typeface="Arial"/>
                <a:cs typeface="Arial"/>
              </a:rPr>
              <a:t> </a:t>
            </a:r>
            <a:r>
              <a:rPr lang="fr-MA" sz="1200" i="1" spc="-75" dirty="0">
                <a:latin typeface="Arial"/>
                <a:cs typeface="Arial"/>
              </a:rPr>
              <a:t>surveillance</a:t>
            </a:r>
            <a:r>
              <a:rPr lang="fr-MA" sz="1200" i="1" spc="-40" dirty="0">
                <a:latin typeface="Arial"/>
                <a:cs typeface="Arial"/>
              </a:rPr>
              <a:t> </a:t>
            </a:r>
            <a:r>
              <a:rPr lang="fr-MA" sz="1200" i="1" spc="-75" dirty="0">
                <a:latin typeface="Arial"/>
                <a:cs typeface="Arial"/>
              </a:rPr>
              <a:t>et</a:t>
            </a:r>
            <a:r>
              <a:rPr lang="fr-MA" sz="1200" i="1" spc="-25" dirty="0">
                <a:latin typeface="Arial"/>
                <a:cs typeface="Arial"/>
              </a:rPr>
              <a:t> </a:t>
            </a:r>
            <a:r>
              <a:rPr lang="fr-MA" sz="1200" i="1" spc="-65" dirty="0">
                <a:latin typeface="Arial"/>
                <a:cs typeface="Arial"/>
              </a:rPr>
              <a:t>les</a:t>
            </a:r>
            <a:r>
              <a:rPr lang="fr-MA" sz="1200" i="1" spc="-25" dirty="0">
                <a:latin typeface="Arial"/>
                <a:cs typeface="Arial"/>
              </a:rPr>
              <a:t> </a:t>
            </a:r>
            <a:r>
              <a:rPr lang="fr-MA" sz="1200" i="1" spc="-10" dirty="0">
                <a:latin typeface="Arial"/>
                <a:cs typeface="Arial"/>
              </a:rPr>
              <a:t>mesures;</a:t>
            </a:r>
            <a:endParaRPr lang="fr-MA" sz="1200" dirty="0">
              <a:latin typeface="Arial"/>
              <a:cs typeface="Arial"/>
            </a:endParaRPr>
          </a:p>
          <a:p>
            <a:pPr marL="393700" indent="-186055">
              <a:lnSpc>
                <a:spcPts val="1270"/>
              </a:lnSpc>
              <a:buFont typeface="Arial"/>
              <a:buAutoNum type="alphaLcPeriod" startAt="3"/>
              <a:tabLst>
                <a:tab pos="393700" algn="l"/>
              </a:tabLst>
            </a:pPr>
            <a:r>
              <a:rPr lang="fr-MA" sz="1200" i="1" spc="-100" dirty="0">
                <a:latin typeface="Arial"/>
                <a:cs typeface="Arial"/>
              </a:rPr>
              <a:t>quand</a:t>
            </a:r>
            <a:r>
              <a:rPr lang="fr-MA" sz="1200" i="1" spc="-45" dirty="0">
                <a:latin typeface="Arial"/>
                <a:cs typeface="Arial"/>
              </a:rPr>
              <a:t> </a:t>
            </a:r>
            <a:r>
              <a:rPr lang="fr-MA" sz="1200" i="1" spc="-65" dirty="0">
                <a:latin typeface="Arial"/>
                <a:cs typeface="Arial"/>
              </a:rPr>
              <a:t>les</a:t>
            </a:r>
            <a:r>
              <a:rPr lang="fr-MA" sz="1200" i="1" spc="-30" dirty="0">
                <a:latin typeface="Arial"/>
                <a:cs typeface="Arial"/>
              </a:rPr>
              <a:t> </a:t>
            </a:r>
            <a:r>
              <a:rPr lang="fr-MA" sz="1200" i="1" spc="-75" dirty="0">
                <a:latin typeface="Arial"/>
                <a:cs typeface="Arial"/>
              </a:rPr>
              <a:t>résultats</a:t>
            </a:r>
            <a:r>
              <a:rPr lang="fr-MA" sz="1200" i="1" spc="-25" dirty="0">
                <a:latin typeface="Arial"/>
                <a:cs typeface="Arial"/>
              </a:rPr>
              <a:t> </a:t>
            </a:r>
            <a:r>
              <a:rPr lang="fr-MA" sz="1200" i="1" spc="-95" dirty="0">
                <a:latin typeface="Arial"/>
                <a:cs typeface="Arial"/>
              </a:rPr>
              <a:t>de</a:t>
            </a:r>
            <a:r>
              <a:rPr lang="fr-MA" sz="1200" i="1" spc="-45" dirty="0">
                <a:latin typeface="Arial"/>
                <a:cs typeface="Arial"/>
              </a:rPr>
              <a:t> </a:t>
            </a:r>
            <a:r>
              <a:rPr lang="fr-MA" sz="1200" i="1" spc="-60" dirty="0">
                <a:latin typeface="Arial"/>
                <a:cs typeface="Arial"/>
              </a:rPr>
              <a:t>la</a:t>
            </a:r>
            <a:r>
              <a:rPr lang="fr-MA" sz="1200" i="1" spc="-45" dirty="0">
                <a:latin typeface="Arial"/>
                <a:cs typeface="Arial"/>
              </a:rPr>
              <a:t> </a:t>
            </a:r>
            <a:r>
              <a:rPr lang="fr-MA" sz="1200" i="1" spc="-75" dirty="0">
                <a:latin typeface="Arial"/>
                <a:cs typeface="Arial"/>
              </a:rPr>
              <a:t>surveillance</a:t>
            </a:r>
            <a:r>
              <a:rPr lang="fr-MA" sz="1200" i="1" spc="-40" dirty="0">
                <a:latin typeface="Arial"/>
                <a:cs typeface="Arial"/>
              </a:rPr>
              <a:t> </a:t>
            </a:r>
            <a:r>
              <a:rPr lang="fr-MA" sz="1200" i="1" spc="-75" dirty="0">
                <a:latin typeface="Arial"/>
                <a:cs typeface="Arial"/>
              </a:rPr>
              <a:t>et</a:t>
            </a:r>
            <a:r>
              <a:rPr lang="fr-MA" sz="1200" i="1" spc="-35" dirty="0">
                <a:latin typeface="Arial"/>
                <a:cs typeface="Arial"/>
              </a:rPr>
              <a:t> </a:t>
            </a:r>
            <a:r>
              <a:rPr lang="fr-MA" sz="1200" i="1" spc="-95" dirty="0">
                <a:latin typeface="Arial"/>
                <a:cs typeface="Arial"/>
              </a:rPr>
              <a:t>des</a:t>
            </a:r>
            <a:r>
              <a:rPr lang="fr-MA" sz="1200" i="1" spc="-25" dirty="0">
                <a:latin typeface="Arial"/>
                <a:cs typeface="Arial"/>
              </a:rPr>
              <a:t> </a:t>
            </a:r>
            <a:r>
              <a:rPr lang="fr-MA" sz="1200" i="1" spc="-95" dirty="0">
                <a:latin typeface="Arial"/>
                <a:cs typeface="Arial"/>
              </a:rPr>
              <a:t>mesures</a:t>
            </a:r>
            <a:r>
              <a:rPr lang="fr-MA" sz="1200" i="1" spc="-30" dirty="0">
                <a:latin typeface="Arial"/>
                <a:cs typeface="Arial"/>
              </a:rPr>
              <a:t> </a:t>
            </a:r>
            <a:r>
              <a:rPr lang="fr-MA" sz="1200" i="1" spc="-80" dirty="0">
                <a:latin typeface="Arial"/>
                <a:cs typeface="Arial"/>
              </a:rPr>
              <a:t>doivent</a:t>
            </a:r>
            <a:r>
              <a:rPr lang="fr-MA" sz="1200" i="1" spc="-30" dirty="0">
                <a:latin typeface="Arial"/>
                <a:cs typeface="Arial"/>
              </a:rPr>
              <a:t> </a:t>
            </a:r>
            <a:r>
              <a:rPr lang="fr-MA" sz="1200" i="1" spc="-70" dirty="0">
                <a:latin typeface="Arial"/>
                <a:cs typeface="Arial"/>
              </a:rPr>
              <a:t>être</a:t>
            </a:r>
            <a:r>
              <a:rPr lang="fr-MA" sz="1200" i="1" spc="-45" dirty="0">
                <a:latin typeface="Arial"/>
                <a:cs typeface="Arial"/>
              </a:rPr>
              <a:t> </a:t>
            </a:r>
            <a:r>
              <a:rPr lang="fr-MA" sz="1200" i="1" spc="-85" dirty="0">
                <a:latin typeface="Arial"/>
                <a:cs typeface="Arial"/>
              </a:rPr>
              <a:t>analysés</a:t>
            </a:r>
            <a:r>
              <a:rPr lang="fr-MA" sz="1200" i="1" spc="-30" dirty="0">
                <a:latin typeface="Arial"/>
                <a:cs typeface="Arial"/>
              </a:rPr>
              <a:t> </a:t>
            </a:r>
            <a:r>
              <a:rPr lang="fr-MA" sz="1200" i="1" spc="-75" dirty="0">
                <a:latin typeface="Arial"/>
                <a:cs typeface="Arial"/>
              </a:rPr>
              <a:t>et</a:t>
            </a:r>
            <a:r>
              <a:rPr lang="fr-MA" sz="1200" i="1" spc="-30" dirty="0">
                <a:latin typeface="Arial"/>
                <a:cs typeface="Arial"/>
              </a:rPr>
              <a:t> </a:t>
            </a:r>
            <a:r>
              <a:rPr lang="fr-MA" sz="1200" i="1" spc="-80" dirty="0">
                <a:latin typeface="Arial"/>
                <a:cs typeface="Arial"/>
              </a:rPr>
              <a:t>évalués;</a:t>
            </a:r>
            <a:r>
              <a:rPr lang="fr-MA" sz="1200" i="1" spc="-35" dirty="0">
                <a:latin typeface="Arial"/>
                <a:cs typeface="Arial"/>
              </a:rPr>
              <a:t> </a:t>
            </a:r>
            <a:r>
              <a:rPr lang="fr-MA" sz="1200" i="1" spc="-25" dirty="0">
                <a:latin typeface="Arial"/>
                <a:cs typeface="Arial"/>
              </a:rPr>
              <a:t>et</a:t>
            </a:r>
            <a:endParaRPr lang="fr-MA" sz="1200" dirty="0">
              <a:latin typeface="Arial"/>
              <a:cs typeface="Arial"/>
            </a:endParaRPr>
          </a:p>
          <a:p>
            <a:pPr marL="393700" indent="-152400">
              <a:lnSpc>
                <a:spcPts val="1355"/>
              </a:lnSpc>
              <a:buFont typeface="Arial"/>
              <a:buAutoNum type="alphaLcPeriod" startAt="3"/>
              <a:tabLst>
                <a:tab pos="393700" algn="l"/>
              </a:tabLst>
            </a:pPr>
            <a:r>
              <a:rPr lang="fr-MA" sz="1200" i="1" spc="-85" dirty="0">
                <a:latin typeface="Arial"/>
                <a:cs typeface="Arial"/>
              </a:rPr>
              <a:t>qui</a:t>
            </a:r>
            <a:r>
              <a:rPr lang="fr-MA" sz="1200" i="1" spc="-20" dirty="0">
                <a:latin typeface="Arial"/>
                <a:cs typeface="Arial"/>
              </a:rPr>
              <a:t> </a:t>
            </a:r>
            <a:r>
              <a:rPr lang="fr-MA" sz="1200" i="1" spc="-75" dirty="0">
                <a:latin typeface="Arial"/>
                <a:cs typeface="Arial"/>
              </a:rPr>
              <a:t>doit</a:t>
            </a:r>
            <a:r>
              <a:rPr lang="fr-MA" sz="1200" i="1" spc="-40" dirty="0">
                <a:latin typeface="Arial"/>
                <a:cs typeface="Arial"/>
              </a:rPr>
              <a:t> </a:t>
            </a:r>
            <a:r>
              <a:rPr lang="fr-MA" sz="1200" i="1" spc="-80" dirty="0">
                <a:latin typeface="Arial"/>
                <a:cs typeface="Arial"/>
              </a:rPr>
              <a:t>analyser</a:t>
            </a:r>
            <a:r>
              <a:rPr lang="fr-MA" sz="1200" i="1" spc="-20" dirty="0">
                <a:latin typeface="Arial"/>
                <a:cs typeface="Arial"/>
              </a:rPr>
              <a:t> </a:t>
            </a:r>
            <a:r>
              <a:rPr lang="fr-MA" sz="1200" i="1" spc="-75" dirty="0">
                <a:latin typeface="Arial"/>
                <a:cs typeface="Arial"/>
              </a:rPr>
              <a:t>et</a:t>
            </a:r>
            <a:r>
              <a:rPr lang="fr-MA" sz="1200" i="1" spc="-35" dirty="0">
                <a:latin typeface="Arial"/>
                <a:cs typeface="Arial"/>
              </a:rPr>
              <a:t> </a:t>
            </a:r>
            <a:r>
              <a:rPr lang="fr-MA" sz="1200" i="1" spc="-80" dirty="0">
                <a:latin typeface="Arial"/>
                <a:cs typeface="Arial"/>
              </a:rPr>
              <a:t>évaluer</a:t>
            </a:r>
            <a:r>
              <a:rPr lang="fr-MA" sz="1200" i="1" spc="-20" dirty="0">
                <a:latin typeface="Arial"/>
                <a:cs typeface="Arial"/>
              </a:rPr>
              <a:t> </a:t>
            </a:r>
            <a:r>
              <a:rPr lang="fr-MA" sz="1200" i="1" spc="-90" dirty="0">
                <a:latin typeface="Arial"/>
                <a:cs typeface="Arial"/>
              </a:rPr>
              <a:t>ces</a:t>
            </a:r>
            <a:r>
              <a:rPr lang="fr-MA" sz="1200" i="1" spc="-30" dirty="0">
                <a:latin typeface="Arial"/>
                <a:cs typeface="Arial"/>
              </a:rPr>
              <a:t> </a:t>
            </a:r>
            <a:r>
              <a:rPr lang="fr-MA" sz="1200" i="1" spc="-10" dirty="0">
                <a:latin typeface="Arial"/>
                <a:cs typeface="Arial"/>
              </a:rPr>
              <a:t>résultats.</a:t>
            </a:r>
            <a:endParaRPr lang="fr-MA" sz="1200" dirty="0">
              <a:latin typeface="Arial"/>
              <a:cs typeface="Arial"/>
            </a:endParaRPr>
          </a:p>
          <a:p>
            <a:pPr marL="12700" marR="334010">
              <a:lnSpc>
                <a:spcPts val="1270"/>
              </a:lnSpc>
              <a:spcBef>
                <a:spcPts val="1050"/>
              </a:spcBef>
            </a:pPr>
            <a:r>
              <a:rPr lang="fr-MA" sz="1200" i="1" spc="-80" dirty="0">
                <a:latin typeface="Arial"/>
                <a:cs typeface="Arial"/>
              </a:rPr>
              <a:t>L’organisation</a:t>
            </a:r>
            <a:r>
              <a:rPr lang="fr-MA" sz="1200" i="1" spc="-35" dirty="0">
                <a:latin typeface="Arial"/>
                <a:cs typeface="Arial"/>
              </a:rPr>
              <a:t> </a:t>
            </a:r>
            <a:r>
              <a:rPr lang="fr-MA" sz="1200" i="1" spc="-75" dirty="0">
                <a:latin typeface="Arial"/>
                <a:cs typeface="Arial"/>
              </a:rPr>
              <a:t>doit</a:t>
            </a:r>
            <a:r>
              <a:rPr lang="fr-MA" sz="1200" i="1" spc="-15" dirty="0">
                <a:latin typeface="Arial"/>
                <a:cs typeface="Arial"/>
              </a:rPr>
              <a:t> </a:t>
            </a:r>
            <a:r>
              <a:rPr lang="fr-MA" sz="1200" i="1" spc="-80" dirty="0">
                <a:latin typeface="Arial"/>
                <a:cs typeface="Arial"/>
              </a:rPr>
              <a:t>conserver</a:t>
            </a:r>
            <a:r>
              <a:rPr lang="fr-MA" sz="1200" i="1" spc="-5" dirty="0">
                <a:latin typeface="Arial"/>
                <a:cs typeface="Arial"/>
              </a:rPr>
              <a:t> </a:t>
            </a:r>
            <a:r>
              <a:rPr lang="fr-MA" sz="1200" i="1" spc="-65" dirty="0">
                <a:latin typeface="Arial"/>
                <a:cs typeface="Arial"/>
              </a:rPr>
              <a:t>les</a:t>
            </a:r>
            <a:r>
              <a:rPr lang="fr-MA" sz="1200" i="1" spc="-15" dirty="0">
                <a:latin typeface="Arial"/>
                <a:cs typeface="Arial"/>
              </a:rPr>
              <a:t> </a:t>
            </a:r>
            <a:r>
              <a:rPr lang="fr-MA" sz="1200" i="1" spc="-85" dirty="0">
                <a:latin typeface="Arial"/>
                <a:cs typeface="Arial"/>
              </a:rPr>
              <a:t>informations</a:t>
            </a:r>
            <a:r>
              <a:rPr lang="fr-MA" sz="1200" i="1" spc="-10" dirty="0">
                <a:latin typeface="Arial"/>
                <a:cs typeface="Arial"/>
              </a:rPr>
              <a:t> </a:t>
            </a:r>
            <a:r>
              <a:rPr lang="fr-MA" sz="1200" i="1" spc="-100" dirty="0">
                <a:latin typeface="Arial"/>
                <a:cs typeface="Arial"/>
              </a:rPr>
              <a:t>documentées</a:t>
            </a:r>
            <a:r>
              <a:rPr lang="fr-MA" sz="1200" i="1" spc="-15" dirty="0">
                <a:latin typeface="Arial"/>
                <a:cs typeface="Arial"/>
              </a:rPr>
              <a:t> </a:t>
            </a:r>
            <a:r>
              <a:rPr lang="fr-MA" sz="1200" i="1" spc="-85" dirty="0">
                <a:latin typeface="Arial"/>
                <a:cs typeface="Arial"/>
              </a:rPr>
              <a:t>appropriées</a:t>
            </a:r>
            <a:r>
              <a:rPr lang="fr-MA" sz="1200" i="1" spc="-15" dirty="0">
                <a:latin typeface="Arial"/>
                <a:cs typeface="Arial"/>
              </a:rPr>
              <a:t> </a:t>
            </a:r>
            <a:r>
              <a:rPr lang="fr-MA" sz="1200" i="1" spc="-120" dirty="0">
                <a:latin typeface="Arial"/>
                <a:cs typeface="Arial"/>
              </a:rPr>
              <a:t>comme</a:t>
            </a:r>
            <a:r>
              <a:rPr lang="fr-MA" sz="1200" i="1" spc="-30" dirty="0">
                <a:latin typeface="Arial"/>
                <a:cs typeface="Arial"/>
              </a:rPr>
              <a:t> </a:t>
            </a:r>
            <a:r>
              <a:rPr lang="fr-MA" sz="1200" i="1" spc="-85" dirty="0">
                <a:latin typeface="Arial"/>
                <a:cs typeface="Arial"/>
              </a:rPr>
              <a:t>preuves</a:t>
            </a:r>
            <a:r>
              <a:rPr lang="fr-MA" sz="1200" i="1" spc="-10" dirty="0">
                <a:latin typeface="Arial"/>
                <a:cs typeface="Arial"/>
              </a:rPr>
              <a:t> </a:t>
            </a:r>
            <a:r>
              <a:rPr lang="fr-MA" sz="1200" i="1" spc="-95" dirty="0">
                <a:latin typeface="Arial"/>
                <a:cs typeface="Arial"/>
              </a:rPr>
              <a:t>des</a:t>
            </a:r>
            <a:r>
              <a:rPr lang="fr-MA" sz="1200" i="1" spc="-15" dirty="0">
                <a:latin typeface="Arial"/>
                <a:cs typeface="Arial"/>
              </a:rPr>
              <a:t> </a:t>
            </a:r>
            <a:r>
              <a:rPr lang="fr-MA" sz="1200" i="1" spc="-75" dirty="0">
                <a:latin typeface="Arial"/>
                <a:cs typeface="Arial"/>
              </a:rPr>
              <a:t>résultats</a:t>
            </a:r>
            <a:r>
              <a:rPr lang="fr-MA" sz="1200" i="1" spc="-15" dirty="0">
                <a:latin typeface="Arial"/>
                <a:cs typeface="Arial"/>
              </a:rPr>
              <a:t> </a:t>
            </a:r>
            <a:r>
              <a:rPr lang="fr-MA" sz="1200" i="1" spc="-95" dirty="0">
                <a:latin typeface="Arial"/>
                <a:cs typeface="Arial"/>
              </a:rPr>
              <a:t>de</a:t>
            </a:r>
            <a:r>
              <a:rPr lang="fr-MA" sz="1200" i="1" spc="-30" dirty="0">
                <a:latin typeface="Arial"/>
                <a:cs typeface="Arial"/>
              </a:rPr>
              <a:t> </a:t>
            </a:r>
            <a:r>
              <a:rPr lang="fr-MA" sz="1200" i="1" spc="-25" dirty="0">
                <a:latin typeface="Arial"/>
                <a:cs typeface="Arial"/>
              </a:rPr>
              <a:t>la </a:t>
            </a:r>
            <a:r>
              <a:rPr lang="fr-MA" sz="1200" i="1" spc="-75" dirty="0">
                <a:latin typeface="Arial"/>
                <a:cs typeface="Arial"/>
              </a:rPr>
              <a:t>surveillance</a:t>
            </a:r>
            <a:r>
              <a:rPr lang="fr-MA" sz="1200" i="1" spc="-35" dirty="0">
                <a:latin typeface="Arial"/>
                <a:cs typeface="Arial"/>
              </a:rPr>
              <a:t> </a:t>
            </a:r>
            <a:r>
              <a:rPr lang="fr-MA" sz="1200" i="1" spc="-75" dirty="0">
                <a:latin typeface="Arial"/>
                <a:cs typeface="Arial"/>
              </a:rPr>
              <a:t>et</a:t>
            </a:r>
            <a:r>
              <a:rPr lang="fr-MA" sz="1200" i="1" spc="-25" dirty="0">
                <a:latin typeface="Arial"/>
                <a:cs typeface="Arial"/>
              </a:rPr>
              <a:t> </a:t>
            </a:r>
            <a:r>
              <a:rPr lang="fr-MA" sz="1200" i="1" spc="-95" dirty="0">
                <a:latin typeface="Arial"/>
                <a:cs typeface="Arial"/>
              </a:rPr>
              <a:t>des</a:t>
            </a:r>
            <a:r>
              <a:rPr lang="fr-MA" sz="1200" i="1" spc="-15" dirty="0">
                <a:latin typeface="Arial"/>
                <a:cs typeface="Arial"/>
              </a:rPr>
              <a:t> </a:t>
            </a:r>
            <a:r>
              <a:rPr lang="fr-MA" sz="1200" i="1" spc="-10" dirty="0">
                <a:latin typeface="Arial"/>
                <a:cs typeface="Arial"/>
              </a:rPr>
              <a:t>mesures.</a:t>
            </a:r>
            <a:endParaRPr lang="fr-MA" sz="1200" dirty="0">
              <a:latin typeface="Arial"/>
              <a:cs typeface="Arial"/>
            </a:endParaRPr>
          </a:p>
        </p:txBody>
      </p:sp>
    </p:spTree>
    <p:extLst>
      <p:ext uri="{BB962C8B-B14F-4D97-AF65-F5344CB8AC3E}">
        <p14:creationId xmlns:p14="http://schemas.microsoft.com/office/powerpoint/2010/main" val="300706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70000" lnSpcReduction="20000"/>
          </a:bodyPr>
          <a:lstStyle/>
          <a:p>
            <a:pPr marL="12700">
              <a:lnSpc>
                <a:spcPct val="100000"/>
              </a:lnSpc>
              <a:spcBef>
                <a:spcPts val="100"/>
              </a:spcBef>
            </a:pPr>
            <a:r>
              <a:rPr lang="fr-MA" sz="1200" b="1" i="1" spc="-95" dirty="0">
                <a:latin typeface="Arial-BoldItalicMT"/>
                <a:cs typeface="Arial-BoldItalicMT"/>
              </a:rPr>
              <a:t>ISO/IEC</a:t>
            </a:r>
            <a:r>
              <a:rPr lang="fr-MA" sz="1200" b="1" i="1" spc="-15" dirty="0">
                <a:latin typeface="Arial-BoldItalicMT"/>
                <a:cs typeface="Arial-BoldItalicMT"/>
              </a:rPr>
              <a:t> </a:t>
            </a:r>
            <a:r>
              <a:rPr lang="fr-MA" sz="1200" b="1" i="1" spc="-90" dirty="0">
                <a:latin typeface="Arial-BoldItalicMT"/>
                <a:cs typeface="Arial-BoldItalicMT"/>
              </a:rPr>
              <a:t>27001,</a:t>
            </a:r>
            <a:r>
              <a:rPr lang="fr-MA" sz="1200" b="1" i="1" spc="-15" dirty="0">
                <a:latin typeface="Arial-BoldItalicMT"/>
                <a:cs typeface="Arial-BoldItalicMT"/>
              </a:rPr>
              <a:t> </a:t>
            </a:r>
            <a:r>
              <a:rPr lang="fr-MA" sz="1200" b="1" i="1" spc="-80" dirty="0">
                <a:latin typeface="Arial-BoldItalicMT"/>
                <a:cs typeface="Arial-BoldItalicMT"/>
              </a:rPr>
              <a:t>article10.1</a:t>
            </a:r>
            <a:r>
              <a:rPr lang="fr-MA" sz="1200" b="1" i="1" spc="-30" dirty="0">
                <a:latin typeface="Arial-BoldItalicMT"/>
                <a:cs typeface="Arial-BoldItalicMT"/>
              </a:rPr>
              <a:t> </a:t>
            </a:r>
            <a:r>
              <a:rPr lang="fr-MA" sz="1200" b="1" i="1" spc="-90" dirty="0">
                <a:latin typeface="Arial-BoldItalicMT"/>
                <a:cs typeface="Arial-BoldItalicMT"/>
              </a:rPr>
              <a:t>Non-</a:t>
            </a:r>
            <a:r>
              <a:rPr lang="fr-MA" sz="1200" b="1" i="1" spc="-85" dirty="0">
                <a:latin typeface="Arial-BoldItalicMT"/>
                <a:cs typeface="Arial-BoldItalicMT"/>
              </a:rPr>
              <a:t>conformité</a:t>
            </a:r>
            <a:r>
              <a:rPr lang="fr-MA" sz="1200" b="1" i="1" spc="-25" dirty="0">
                <a:latin typeface="Arial-BoldItalicMT"/>
                <a:cs typeface="Arial-BoldItalicMT"/>
              </a:rPr>
              <a:t> </a:t>
            </a:r>
            <a:r>
              <a:rPr lang="fr-MA" sz="1200" b="1" i="1" spc="-80" dirty="0">
                <a:latin typeface="Arial-BoldItalicMT"/>
                <a:cs typeface="Arial-BoldItalicMT"/>
              </a:rPr>
              <a:t>et</a:t>
            </a:r>
            <a:r>
              <a:rPr lang="fr-MA" sz="1200" b="1" i="1" dirty="0">
                <a:latin typeface="Arial-BoldItalicMT"/>
                <a:cs typeface="Arial-BoldItalicMT"/>
              </a:rPr>
              <a:t> </a:t>
            </a:r>
            <a:r>
              <a:rPr lang="fr-MA" sz="1200" b="1" i="1" spc="-85" dirty="0">
                <a:latin typeface="Arial-BoldItalicMT"/>
                <a:cs typeface="Arial-BoldItalicMT"/>
              </a:rPr>
              <a:t>actions</a:t>
            </a:r>
            <a:r>
              <a:rPr lang="fr-MA" sz="1200" b="1" i="1" spc="-60" dirty="0">
                <a:latin typeface="Arial-BoldItalicMT"/>
                <a:cs typeface="Arial-BoldItalicMT"/>
              </a:rPr>
              <a:t> </a:t>
            </a:r>
            <a:r>
              <a:rPr lang="fr-MA" sz="1200" b="1" i="1" spc="-10" dirty="0">
                <a:latin typeface="Arial-BoldItalicMT"/>
                <a:cs typeface="Arial-BoldItalicMT"/>
              </a:rPr>
              <a:t>correctives</a:t>
            </a:r>
            <a:endParaRPr lang="fr-MA" sz="1200" dirty="0">
              <a:latin typeface="Arial-BoldItalicMT"/>
              <a:cs typeface="Arial-BoldItalicMT"/>
            </a:endParaRPr>
          </a:p>
          <a:p>
            <a:pPr marL="12700">
              <a:lnSpc>
                <a:spcPct val="100000"/>
              </a:lnSpc>
              <a:spcBef>
                <a:spcPts val="865"/>
              </a:spcBef>
            </a:pPr>
            <a:r>
              <a:rPr lang="fr-MA" sz="1200" i="1" spc="-90" dirty="0">
                <a:latin typeface="Arial"/>
                <a:cs typeface="Arial"/>
              </a:rPr>
              <a:t>Lorsqu’une</a:t>
            </a:r>
            <a:r>
              <a:rPr lang="fr-MA" sz="1200" i="1" spc="-10" dirty="0">
                <a:latin typeface="Arial"/>
                <a:cs typeface="Arial"/>
              </a:rPr>
              <a:t> </a:t>
            </a:r>
            <a:r>
              <a:rPr lang="fr-MA" sz="1200" i="1" spc="-90" dirty="0">
                <a:latin typeface="Arial"/>
                <a:cs typeface="Arial"/>
              </a:rPr>
              <a:t>non-</a:t>
            </a:r>
            <a:r>
              <a:rPr lang="fr-MA" sz="1200" i="1" spc="-85" dirty="0">
                <a:latin typeface="Arial"/>
                <a:cs typeface="Arial"/>
              </a:rPr>
              <a:t>conformité</a:t>
            </a:r>
            <a:r>
              <a:rPr lang="fr-MA" sz="1200" i="1" spc="-10" dirty="0">
                <a:latin typeface="Arial"/>
                <a:cs typeface="Arial"/>
              </a:rPr>
              <a:t> </a:t>
            </a:r>
            <a:r>
              <a:rPr lang="fr-MA" sz="1200" i="1" spc="-75" dirty="0">
                <a:latin typeface="Arial"/>
                <a:cs typeface="Arial"/>
              </a:rPr>
              <a:t>se</a:t>
            </a:r>
            <a:r>
              <a:rPr lang="fr-MA" sz="1200" i="1" spc="-5" dirty="0">
                <a:latin typeface="Arial"/>
                <a:cs typeface="Arial"/>
              </a:rPr>
              <a:t> </a:t>
            </a:r>
            <a:r>
              <a:rPr lang="fr-MA" sz="1200" i="1" spc="-75" dirty="0">
                <a:latin typeface="Arial"/>
                <a:cs typeface="Arial"/>
              </a:rPr>
              <a:t>produit,</a:t>
            </a:r>
            <a:r>
              <a:rPr lang="fr-MA" sz="1200" i="1" spc="5" dirty="0">
                <a:latin typeface="Arial"/>
                <a:cs typeface="Arial"/>
              </a:rPr>
              <a:t> </a:t>
            </a:r>
            <a:r>
              <a:rPr lang="fr-MA" sz="1200" i="1" spc="-75" dirty="0">
                <a:latin typeface="Arial"/>
                <a:cs typeface="Arial"/>
              </a:rPr>
              <a:t>l’organisation</a:t>
            </a:r>
            <a:r>
              <a:rPr lang="fr-MA" sz="1200" i="1" spc="-10" dirty="0">
                <a:latin typeface="Arial"/>
                <a:cs typeface="Arial"/>
              </a:rPr>
              <a:t> doit:</a:t>
            </a:r>
            <a:endParaRPr lang="fr-MA" sz="1200" dirty="0">
              <a:latin typeface="Arial"/>
              <a:cs typeface="Arial"/>
            </a:endParaRPr>
          </a:p>
          <a:p>
            <a:pPr marL="185420" marR="3407410" indent="-186055" algn="r">
              <a:lnSpc>
                <a:spcPts val="1355"/>
              </a:lnSpc>
              <a:spcBef>
                <a:spcPts val="860"/>
              </a:spcBef>
              <a:buFont typeface="Arial"/>
              <a:buAutoNum type="alphaLcPeriod"/>
              <a:tabLst>
                <a:tab pos="186055" algn="l"/>
              </a:tabLst>
            </a:pPr>
            <a:r>
              <a:rPr lang="fr-MA" sz="1200" i="1" spc="-70" dirty="0">
                <a:latin typeface="Arial"/>
                <a:cs typeface="Arial"/>
              </a:rPr>
              <a:t>réagir</a:t>
            </a:r>
            <a:r>
              <a:rPr lang="fr-MA" sz="1200" i="1" spc="-15" dirty="0">
                <a:latin typeface="Arial"/>
                <a:cs typeface="Arial"/>
              </a:rPr>
              <a:t> </a:t>
            </a:r>
            <a:r>
              <a:rPr lang="fr-MA" sz="1200" i="1" spc="-80" dirty="0">
                <a:latin typeface="Arial"/>
                <a:cs typeface="Arial"/>
              </a:rPr>
              <a:t>à</a:t>
            </a:r>
            <a:r>
              <a:rPr lang="fr-MA" sz="1200" i="1" spc="-45" dirty="0">
                <a:latin typeface="Arial"/>
                <a:cs typeface="Arial"/>
              </a:rPr>
              <a:t> </a:t>
            </a:r>
            <a:r>
              <a:rPr lang="fr-MA" sz="1200" i="1" spc="-60" dirty="0">
                <a:latin typeface="Arial"/>
                <a:cs typeface="Arial"/>
              </a:rPr>
              <a:t>la</a:t>
            </a:r>
            <a:r>
              <a:rPr lang="fr-MA" sz="1200" i="1" spc="-40" dirty="0">
                <a:latin typeface="Arial"/>
                <a:cs typeface="Arial"/>
              </a:rPr>
              <a:t> </a:t>
            </a:r>
            <a:r>
              <a:rPr lang="fr-MA" sz="1200" i="1" spc="-90" dirty="0">
                <a:latin typeface="Arial"/>
                <a:cs typeface="Arial"/>
              </a:rPr>
              <a:t>non-</a:t>
            </a:r>
            <a:r>
              <a:rPr lang="fr-MA" sz="1200" i="1" spc="-85" dirty="0">
                <a:latin typeface="Arial"/>
                <a:cs typeface="Arial"/>
              </a:rPr>
              <a:t>conformité,</a:t>
            </a:r>
            <a:r>
              <a:rPr lang="fr-MA" sz="1200" i="1" spc="-30" dirty="0">
                <a:latin typeface="Arial"/>
                <a:cs typeface="Arial"/>
              </a:rPr>
              <a:t> </a:t>
            </a:r>
            <a:r>
              <a:rPr lang="fr-MA" sz="1200" i="1" spc="-75" dirty="0">
                <a:latin typeface="Arial"/>
                <a:cs typeface="Arial"/>
              </a:rPr>
              <a:t>et</a:t>
            </a:r>
            <a:r>
              <a:rPr lang="fr-MA" sz="1200" i="1" spc="-35" dirty="0">
                <a:latin typeface="Arial"/>
                <a:cs typeface="Arial"/>
              </a:rPr>
              <a:t> </a:t>
            </a:r>
            <a:r>
              <a:rPr lang="fr-MA" sz="1200" i="1" spc="-60" dirty="0">
                <a:latin typeface="Arial"/>
                <a:cs typeface="Arial"/>
              </a:rPr>
              <a:t>le</a:t>
            </a:r>
            <a:r>
              <a:rPr lang="fr-MA" sz="1200" i="1" spc="-40" dirty="0">
                <a:latin typeface="Arial"/>
                <a:cs typeface="Arial"/>
              </a:rPr>
              <a:t> </a:t>
            </a:r>
            <a:r>
              <a:rPr lang="fr-MA" sz="1200" i="1" spc="-90" dirty="0">
                <a:latin typeface="Arial"/>
                <a:cs typeface="Arial"/>
              </a:rPr>
              <a:t>cas</a:t>
            </a:r>
            <a:r>
              <a:rPr lang="fr-MA" sz="1200" i="1" spc="-25" dirty="0">
                <a:latin typeface="Arial"/>
                <a:cs typeface="Arial"/>
              </a:rPr>
              <a:t> </a:t>
            </a:r>
            <a:r>
              <a:rPr lang="fr-MA" sz="1200" i="1" spc="-10" dirty="0">
                <a:latin typeface="Arial"/>
                <a:cs typeface="Arial"/>
              </a:rPr>
              <a:t>échéant:</a:t>
            </a:r>
            <a:endParaRPr lang="fr-MA" sz="1200" dirty="0">
              <a:latin typeface="Arial"/>
              <a:cs typeface="Arial"/>
            </a:endParaRPr>
          </a:p>
          <a:p>
            <a:pPr marL="185420" marR="3468370" lvl="1" indent="-186055" algn="r">
              <a:lnSpc>
                <a:spcPts val="1270"/>
              </a:lnSpc>
              <a:buFont typeface="Arial"/>
              <a:buAutoNum type="arabicPeriod"/>
              <a:tabLst>
                <a:tab pos="186055" algn="l"/>
              </a:tabLst>
            </a:pPr>
            <a:r>
              <a:rPr lang="fr-MA" sz="1200" i="1" spc="-75" dirty="0">
                <a:latin typeface="Arial"/>
                <a:cs typeface="Arial"/>
              </a:rPr>
              <a:t>agir</a:t>
            </a:r>
            <a:r>
              <a:rPr lang="fr-MA" sz="1200" i="1" spc="-25" dirty="0">
                <a:latin typeface="Arial"/>
                <a:cs typeface="Arial"/>
              </a:rPr>
              <a:t> </a:t>
            </a:r>
            <a:r>
              <a:rPr lang="fr-MA" sz="1200" i="1" spc="-85" dirty="0">
                <a:latin typeface="Arial"/>
                <a:cs typeface="Arial"/>
              </a:rPr>
              <a:t>pour</a:t>
            </a:r>
            <a:r>
              <a:rPr lang="fr-MA" sz="1200" i="1" spc="-20" dirty="0">
                <a:latin typeface="Arial"/>
                <a:cs typeface="Arial"/>
              </a:rPr>
              <a:t> </a:t>
            </a:r>
            <a:r>
              <a:rPr lang="fr-MA" sz="1200" i="1" spc="-60" dirty="0">
                <a:latin typeface="Arial"/>
                <a:cs typeface="Arial"/>
              </a:rPr>
              <a:t>la</a:t>
            </a:r>
            <a:r>
              <a:rPr lang="fr-MA" sz="1200" i="1" spc="-50" dirty="0">
                <a:latin typeface="Arial"/>
                <a:cs typeface="Arial"/>
              </a:rPr>
              <a:t> </a:t>
            </a:r>
            <a:r>
              <a:rPr lang="fr-MA" sz="1200" i="1" spc="-75" dirty="0">
                <a:latin typeface="Arial"/>
                <a:cs typeface="Arial"/>
              </a:rPr>
              <a:t>maîtriser</a:t>
            </a:r>
            <a:r>
              <a:rPr lang="fr-MA" sz="1200" i="1" spc="-20" dirty="0">
                <a:latin typeface="Arial"/>
                <a:cs typeface="Arial"/>
              </a:rPr>
              <a:t> </a:t>
            </a:r>
            <a:r>
              <a:rPr lang="fr-MA" sz="1200" i="1" spc="-75" dirty="0">
                <a:latin typeface="Arial"/>
                <a:cs typeface="Arial"/>
              </a:rPr>
              <a:t>et</a:t>
            </a:r>
            <a:r>
              <a:rPr lang="fr-MA" sz="1200" i="1" spc="-40" dirty="0">
                <a:latin typeface="Arial"/>
                <a:cs typeface="Arial"/>
              </a:rPr>
              <a:t> </a:t>
            </a:r>
            <a:r>
              <a:rPr lang="fr-MA" sz="1200" i="1" spc="-60" dirty="0">
                <a:latin typeface="Arial"/>
                <a:cs typeface="Arial"/>
              </a:rPr>
              <a:t>la</a:t>
            </a:r>
            <a:r>
              <a:rPr lang="fr-MA" sz="1200" i="1" spc="-45" dirty="0">
                <a:latin typeface="Arial"/>
                <a:cs typeface="Arial"/>
              </a:rPr>
              <a:t> </a:t>
            </a:r>
            <a:r>
              <a:rPr lang="fr-MA" sz="1200" i="1" spc="-70" dirty="0">
                <a:latin typeface="Arial"/>
                <a:cs typeface="Arial"/>
              </a:rPr>
              <a:t>corriger;</a:t>
            </a:r>
            <a:r>
              <a:rPr lang="fr-MA" sz="1200" i="1" spc="-40" dirty="0">
                <a:latin typeface="Arial"/>
                <a:cs typeface="Arial"/>
              </a:rPr>
              <a:t> </a:t>
            </a:r>
            <a:r>
              <a:rPr lang="fr-MA" sz="1200" i="1" spc="-25" dirty="0">
                <a:latin typeface="Arial"/>
                <a:cs typeface="Arial"/>
              </a:rPr>
              <a:t>et</a:t>
            </a:r>
            <a:endParaRPr lang="fr-MA" sz="1200" dirty="0">
              <a:latin typeface="Arial"/>
              <a:cs typeface="Arial"/>
            </a:endParaRPr>
          </a:p>
          <a:p>
            <a:pPr marL="774700" lvl="1" indent="-186055">
              <a:lnSpc>
                <a:spcPts val="1270"/>
              </a:lnSpc>
              <a:buFont typeface="Arial"/>
              <a:buAutoNum type="arabicPeriod"/>
              <a:tabLst>
                <a:tab pos="774700" algn="l"/>
              </a:tabLst>
            </a:pPr>
            <a:r>
              <a:rPr lang="fr-MA" sz="1200" i="1" spc="-60" dirty="0">
                <a:latin typeface="Arial"/>
                <a:cs typeface="Arial"/>
              </a:rPr>
              <a:t>traiter</a:t>
            </a:r>
            <a:r>
              <a:rPr lang="fr-MA" sz="1200" i="1" spc="-45" dirty="0">
                <a:latin typeface="Arial"/>
                <a:cs typeface="Arial"/>
              </a:rPr>
              <a:t> </a:t>
            </a:r>
            <a:r>
              <a:rPr lang="fr-MA" sz="1200" i="1" spc="-65" dirty="0">
                <a:latin typeface="Arial"/>
                <a:cs typeface="Arial"/>
              </a:rPr>
              <a:t>les</a:t>
            </a:r>
            <a:r>
              <a:rPr lang="fr-MA" sz="1200" i="1" spc="-55" dirty="0">
                <a:latin typeface="Arial"/>
                <a:cs typeface="Arial"/>
              </a:rPr>
              <a:t> </a:t>
            </a:r>
            <a:r>
              <a:rPr lang="fr-MA" sz="1200" i="1" spc="-10" dirty="0">
                <a:latin typeface="Arial"/>
                <a:cs typeface="Arial"/>
              </a:rPr>
              <a:t>conséquences;</a:t>
            </a:r>
            <a:endParaRPr lang="fr-MA" sz="1200" dirty="0">
              <a:latin typeface="Arial"/>
              <a:cs typeface="Arial"/>
            </a:endParaRPr>
          </a:p>
          <a:p>
            <a:pPr marL="393065" marR="5080" indent="-189230">
              <a:lnSpc>
                <a:spcPts val="1270"/>
              </a:lnSpc>
              <a:spcBef>
                <a:spcPts val="100"/>
              </a:spcBef>
              <a:buFont typeface="Arial"/>
              <a:buAutoNum type="alphaLcPeriod"/>
              <a:tabLst>
                <a:tab pos="393700" algn="l"/>
              </a:tabLst>
            </a:pPr>
            <a:r>
              <a:rPr lang="fr-MA" sz="1200" i="1" spc="-80" dirty="0">
                <a:latin typeface="Arial"/>
                <a:cs typeface="Arial"/>
              </a:rPr>
              <a:t>évaluer</a:t>
            </a:r>
            <a:r>
              <a:rPr lang="fr-MA" sz="1200" i="1" spc="-15" dirty="0">
                <a:latin typeface="Arial"/>
                <a:cs typeface="Arial"/>
              </a:rPr>
              <a:t> </a:t>
            </a:r>
            <a:r>
              <a:rPr lang="fr-MA" sz="1200" i="1" spc="-50" dirty="0">
                <a:latin typeface="Arial"/>
                <a:cs typeface="Arial"/>
              </a:rPr>
              <a:t>s’il</a:t>
            </a:r>
            <a:r>
              <a:rPr lang="fr-MA" sz="1200" i="1" spc="-15" dirty="0">
                <a:latin typeface="Arial"/>
                <a:cs typeface="Arial"/>
              </a:rPr>
              <a:t> </a:t>
            </a:r>
            <a:r>
              <a:rPr lang="fr-MA" sz="1200" i="1" spc="-80" dirty="0">
                <a:latin typeface="Arial"/>
                <a:cs typeface="Arial"/>
              </a:rPr>
              <a:t>est</a:t>
            </a:r>
            <a:r>
              <a:rPr lang="fr-MA" sz="1200" i="1" spc="-35" dirty="0">
                <a:latin typeface="Arial"/>
                <a:cs typeface="Arial"/>
              </a:rPr>
              <a:t> </a:t>
            </a:r>
            <a:r>
              <a:rPr lang="fr-MA" sz="1200" i="1" spc="-85" dirty="0">
                <a:latin typeface="Arial"/>
                <a:cs typeface="Arial"/>
              </a:rPr>
              <a:t>nécessaire</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10" dirty="0">
                <a:latin typeface="Arial"/>
                <a:cs typeface="Arial"/>
              </a:rPr>
              <a:t>mener</a:t>
            </a:r>
            <a:r>
              <a:rPr lang="fr-MA" sz="1200" i="1" spc="-15" dirty="0">
                <a:latin typeface="Arial"/>
                <a:cs typeface="Arial"/>
              </a:rPr>
              <a:t> </a:t>
            </a:r>
            <a:r>
              <a:rPr lang="fr-MA" sz="1200" i="1" spc="-95" dirty="0">
                <a:latin typeface="Arial"/>
                <a:cs typeface="Arial"/>
              </a:rPr>
              <a:t>une</a:t>
            </a:r>
            <a:r>
              <a:rPr lang="fr-MA" sz="1200" i="1" spc="-45" dirty="0">
                <a:latin typeface="Arial"/>
                <a:cs typeface="Arial"/>
              </a:rPr>
              <a:t> </a:t>
            </a:r>
            <a:r>
              <a:rPr lang="fr-MA" sz="1200" i="1" spc="-75" dirty="0">
                <a:latin typeface="Arial"/>
                <a:cs typeface="Arial"/>
              </a:rPr>
              <a:t>action</a:t>
            </a:r>
            <a:r>
              <a:rPr lang="fr-MA" sz="1200" i="1" spc="-40" dirty="0">
                <a:latin typeface="Arial"/>
                <a:cs typeface="Arial"/>
              </a:rPr>
              <a:t> </a:t>
            </a:r>
            <a:r>
              <a:rPr lang="fr-MA" sz="1200" i="1" spc="-85" dirty="0">
                <a:latin typeface="Arial"/>
                <a:cs typeface="Arial"/>
              </a:rPr>
              <a:t>pour</a:t>
            </a:r>
            <a:r>
              <a:rPr lang="fr-MA" sz="1200" i="1" spc="-15" dirty="0">
                <a:latin typeface="Arial"/>
                <a:cs typeface="Arial"/>
              </a:rPr>
              <a:t> </a:t>
            </a:r>
            <a:r>
              <a:rPr lang="fr-MA" sz="1200" i="1" spc="-75" dirty="0">
                <a:latin typeface="Arial"/>
                <a:cs typeface="Arial"/>
              </a:rPr>
              <a:t>éliminer</a:t>
            </a:r>
            <a:r>
              <a:rPr lang="fr-MA" sz="1200" i="1" spc="-15" dirty="0">
                <a:latin typeface="Arial"/>
                <a:cs typeface="Arial"/>
              </a:rPr>
              <a:t> </a:t>
            </a:r>
            <a:r>
              <a:rPr lang="fr-MA" sz="1200" i="1" spc="-65" dirty="0">
                <a:latin typeface="Arial"/>
                <a:cs typeface="Arial"/>
              </a:rPr>
              <a:t>les</a:t>
            </a:r>
            <a:r>
              <a:rPr lang="fr-MA" sz="1200" i="1" spc="-25" dirty="0">
                <a:latin typeface="Arial"/>
                <a:cs typeface="Arial"/>
              </a:rPr>
              <a:t> </a:t>
            </a:r>
            <a:r>
              <a:rPr lang="fr-MA" sz="1200" i="1" spc="-90" dirty="0">
                <a:latin typeface="Arial"/>
                <a:cs typeface="Arial"/>
              </a:rPr>
              <a:t>causes</a:t>
            </a:r>
            <a:r>
              <a:rPr lang="fr-MA" sz="1200" i="1" spc="-25" dirty="0">
                <a:latin typeface="Arial"/>
                <a:cs typeface="Arial"/>
              </a:rPr>
              <a:t> </a:t>
            </a:r>
            <a:r>
              <a:rPr lang="fr-MA" sz="1200" i="1" spc="-95" dirty="0">
                <a:latin typeface="Arial"/>
                <a:cs typeface="Arial"/>
              </a:rPr>
              <a:t>de</a:t>
            </a:r>
            <a:r>
              <a:rPr lang="fr-MA" sz="1200" i="1" spc="-45" dirty="0">
                <a:latin typeface="Arial"/>
                <a:cs typeface="Arial"/>
              </a:rPr>
              <a:t> </a:t>
            </a:r>
            <a:r>
              <a:rPr lang="fr-MA" sz="1200" i="1" spc="-60" dirty="0">
                <a:latin typeface="Arial"/>
                <a:cs typeface="Arial"/>
              </a:rPr>
              <a:t>la</a:t>
            </a:r>
            <a:r>
              <a:rPr lang="fr-MA" sz="1200" i="1" spc="-40" dirty="0">
                <a:latin typeface="Arial"/>
                <a:cs typeface="Arial"/>
              </a:rPr>
              <a:t> </a:t>
            </a:r>
            <a:r>
              <a:rPr lang="fr-MA" sz="1200" i="1" spc="-90" dirty="0">
                <a:latin typeface="Arial"/>
                <a:cs typeface="Arial"/>
              </a:rPr>
              <a:t>non-</a:t>
            </a:r>
            <a:r>
              <a:rPr lang="fr-MA" sz="1200" i="1" spc="-85" dirty="0">
                <a:latin typeface="Arial"/>
                <a:cs typeface="Arial"/>
              </a:rPr>
              <a:t>conformité,</a:t>
            </a:r>
            <a:r>
              <a:rPr lang="fr-MA" sz="1200" i="1" spc="-30" dirty="0">
                <a:latin typeface="Arial"/>
                <a:cs typeface="Arial"/>
              </a:rPr>
              <a:t> </a:t>
            </a:r>
            <a:r>
              <a:rPr lang="fr-MA" sz="1200" i="1" spc="-95" dirty="0">
                <a:latin typeface="Arial"/>
                <a:cs typeface="Arial"/>
              </a:rPr>
              <a:t>de</a:t>
            </a:r>
            <a:r>
              <a:rPr lang="fr-MA" sz="1200" i="1" spc="-45" dirty="0">
                <a:latin typeface="Arial"/>
                <a:cs typeface="Arial"/>
              </a:rPr>
              <a:t> </a:t>
            </a:r>
            <a:r>
              <a:rPr lang="fr-MA" sz="1200" i="1" spc="-10" dirty="0">
                <a:latin typeface="Arial"/>
                <a:cs typeface="Arial"/>
              </a:rPr>
              <a:t>sorte </a:t>
            </a:r>
            <a:r>
              <a:rPr lang="fr-MA" sz="1200" i="1" spc="-70" dirty="0">
                <a:latin typeface="Arial"/>
                <a:cs typeface="Arial"/>
              </a:rPr>
              <a:t>qu’elle</a:t>
            </a:r>
            <a:r>
              <a:rPr lang="fr-MA" sz="1200" i="1" spc="-50" dirty="0">
                <a:latin typeface="Arial"/>
                <a:cs typeface="Arial"/>
              </a:rPr>
              <a:t> </a:t>
            </a:r>
            <a:r>
              <a:rPr lang="fr-MA" sz="1200" i="1" spc="-95" dirty="0">
                <a:latin typeface="Arial"/>
                <a:cs typeface="Arial"/>
              </a:rPr>
              <a:t>ne</a:t>
            </a:r>
            <a:r>
              <a:rPr lang="fr-MA" sz="1200" i="1" spc="-45" dirty="0">
                <a:latin typeface="Arial"/>
                <a:cs typeface="Arial"/>
              </a:rPr>
              <a:t> </a:t>
            </a:r>
            <a:r>
              <a:rPr lang="fr-MA" sz="1200" i="1" spc="-75" dirty="0">
                <a:latin typeface="Arial"/>
                <a:cs typeface="Arial"/>
              </a:rPr>
              <a:t>se</a:t>
            </a:r>
            <a:r>
              <a:rPr lang="fr-MA" sz="1200" i="1" spc="-45" dirty="0">
                <a:latin typeface="Arial"/>
                <a:cs typeface="Arial"/>
              </a:rPr>
              <a:t> </a:t>
            </a:r>
            <a:r>
              <a:rPr lang="fr-MA" sz="1200" i="1" spc="-80" dirty="0">
                <a:latin typeface="Arial"/>
                <a:cs typeface="Arial"/>
              </a:rPr>
              <a:t>reproduise</a:t>
            </a:r>
            <a:r>
              <a:rPr lang="fr-MA" sz="1200" i="1" spc="-45" dirty="0">
                <a:latin typeface="Arial"/>
                <a:cs typeface="Arial"/>
              </a:rPr>
              <a:t> </a:t>
            </a:r>
            <a:r>
              <a:rPr lang="fr-MA" sz="1200" i="1" spc="-70" dirty="0">
                <a:latin typeface="Arial"/>
                <a:cs typeface="Arial"/>
              </a:rPr>
              <a:t>plus,</a:t>
            </a:r>
            <a:r>
              <a:rPr lang="fr-MA" sz="1200" i="1" spc="-35" dirty="0">
                <a:latin typeface="Arial"/>
                <a:cs typeface="Arial"/>
              </a:rPr>
              <a:t> </a:t>
            </a:r>
            <a:r>
              <a:rPr lang="fr-MA" sz="1200" i="1" spc="-95" dirty="0">
                <a:latin typeface="Arial"/>
                <a:cs typeface="Arial"/>
              </a:rPr>
              <a:t>ou</a:t>
            </a:r>
            <a:r>
              <a:rPr lang="fr-MA" sz="1200" i="1" spc="-45" dirty="0">
                <a:latin typeface="Arial"/>
                <a:cs typeface="Arial"/>
              </a:rPr>
              <a:t> </a:t>
            </a:r>
            <a:r>
              <a:rPr lang="fr-MA" sz="1200" i="1" spc="-70" dirty="0">
                <a:latin typeface="Arial"/>
                <a:cs typeface="Arial"/>
              </a:rPr>
              <a:t>qu’elle</a:t>
            </a:r>
            <a:r>
              <a:rPr lang="fr-MA" sz="1200" i="1" spc="-45" dirty="0">
                <a:latin typeface="Arial"/>
                <a:cs typeface="Arial"/>
              </a:rPr>
              <a:t> </a:t>
            </a:r>
            <a:r>
              <a:rPr lang="fr-MA" sz="1200" i="1" spc="-95" dirty="0">
                <a:latin typeface="Arial"/>
                <a:cs typeface="Arial"/>
              </a:rPr>
              <a:t>ne</a:t>
            </a:r>
            <a:r>
              <a:rPr lang="fr-MA" sz="1200" i="1" spc="-45" dirty="0">
                <a:latin typeface="Arial"/>
                <a:cs typeface="Arial"/>
              </a:rPr>
              <a:t> </a:t>
            </a:r>
            <a:r>
              <a:rPr lang="fr-MA" sz="1200" i="1" spc="-75" dirty="0">
                <a:latin typeface="Arial"/>
                <a:cs typeface="Arial"/>
              </a:rPr>
              <a:t>se</a:t>
            </a:r>
            <a:r>
              <a:rPr lang="fr-MA" sz="1200" i="1" spc="-45" dirty="0">
                <a:latin typeface="Arial"/>
                <a:cs typeface="Arial"/>
              </a:rPr>
              <a:t> </a:t>
            </a:r>
            <a:r>
              <a:rPr lang="fr-MA" sz="1200" i="1" spc="-85" dirty="0">
                <a:latin typeface="Arial"/>
                <a:cs typeface="Arial"/>
              </a:rPr>
              <a:t>produise</a:t>
            </a:r>
            <a:r>
              <a:rPr lang="fr-MA" sz="1200" i="1" spc="-45" dirty="0">
                <a:latin typeface="Arial"/>
                <a:cs typeface="Arial"/>
              </a:rPr>
              <a:t> </a:t>
            </a:r>
            <a:r>
              <a:rPr lang="fr-MA" sz="1200" i="1" spc="-95" dirty="0">
                <a:latin typeface="Arial"/>
                <a:cs typeface="Arial"/>
              </a:rPr>
              <a:t>pas</a:t>
            </a:r>
            <a:r>
              <a:rPr lang="fr-MA" sz="1200" i="1" spc="-30" dirty="0">
                <a:latin typeface="Arial"/>
                <a:cs typeface="Arial"/>
              </a:rPr>
              <a:t> </a:t>
            </a:r>
            <a:r>
              <a:rPr lang="fr-MA" sz="1200" i="1" spc="-65" dirty="0">
                <a:latin typeface="Arial"/>
                <a:cs typeface="Arial"/>
              </a:rPr>
              <a:t>ailleurs.</a:t>
            </a:r>
            <a:r>
              <a:rPr lang="fr-MA" sz="1200" i="1" spc="-35" dirty="0">
                <a:latin typeface="Arial"/>
                <a:cs typeface="Arial"/>
              </a:rPr>
              <a:t> </a:t>
            </a:r>
            <a:r>
              <a:rPr lang="fr-MA" sz="1200" i="1" spc="-95" dirty="0">
                <a:latin typeface="Arial"/>
                <a:cs typeface="Arial"/>
              </a:rPr>
              <a:t>À</a:t>
            </a:r>
            <a:r>
              <a:rPr lang="fr-MA" sz="1200" i="1" spc="-45" dirty="0">
                <a:latin typeface="Arial"/>
                <a:cs typeface="Arial"/>
              </a:rPr>
              <a:t> </a:t>
            </a:r>
            <a:r>
              <a:rPr lang="fr-MA" sz="1200" i="1" spc="-80" dirty="0">
                <a:latin typeface="Arial"/>
                <a:cs typeface="Arial"/>
              </a:rPr>
              <a:t>cet</a:t>
            </a:r>
            <a:r>
              <a:rPr lang="fr-MA" sz="1200" i="1" spc="-35" dirty="0">
                <a:latin typeface="Arial"/>
                <a:cs typeface="Arial"/>
              </a:rPr>
              <a:t> </a:t>
            </a:r>
            <a:r>
              <a:rPr lang="fr-MA" sz="1200" i="1" spc="-70" dirty="0">
                <a:latin typeface="Arial"/>
                <a:cs typeface="Arial"/>
              </a:rPr>
              <a:t>effet,</a:t>
            </a:r>
            <a:r>
              <a:rPr lang="fr-MA" sz="1200" i="1" spc="-35" dirty="0">
                <a:latin typeface="Arial"/>
                <a:cs typeface="Arial"/>
              </a:rPr>
              <a:t> </a:t>
            </a:r>
            <a:r>
              <a:rPr lang="fr-MA" sz="1200" i="1" spc="-10" dirty="0">
                <a:latin typeface="Arial"/>
                <a:cs typeface="Arial"/>
              </a:rPr>
              <a:t>l’organisation:</a:t>
            </a:r>
            <a:endParaRPr lang="fr-MA" sz="1200" dirty="0">
              <a:latin typeface="Arial"/>
              <a:cs typeface="Arial"/>
            </a:endParaRPr>
          </a:p>
          <a:p>
            <a:pPr marL="774700" lvl="1" indent="-186055">
              <a:lnSpc>
                <a:spcPts val="1175"/>
              </a:lnSpc>
              <a:buFont typeface="Arial"/>
              <a:buAutoNum type="arabicPeriod"/>
              <a:tabLst>
                <a:tab pos="774700" algn="l"/>
              </a:tabLst>
            </a:pPr>
            <a:r>
              <a:rPr lang="fr-MA" sz="1200" i="1" spc="-95" dirty="0">
                <a:latin typeface="Arial"/>
                <a:cs typeface="Arial"/>
              </a:rPr>
              <a:t>examine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90" dirty="0">
                <a:latin typeface="Arial"/>
                <a:cs typeface="Arial"/>
              </a:rPr>
              <a:t>non-</a:t>
            </a:r>
            <a:r>
              <a:rPr lang="fr-MA" sz="1200" i="1" spc="-10" dirty="0">
                <a:latin typeface="Arial"/>
                <a:cs typeface="Arial"/>
              </a:rPr>
              <a:t>conformité;</a:t>
            </a:r>
            <a:endParaRPr lang="fr-MA" sz="1200" dirty="0">
              <a:latin typeface="Arial"/>
              <a:cs typeface="Arial"/>
            </a:endParaRPr>
          </a:p>
          <a:p>
            <a:pPr marL="774700" lvl="1" indent="-186055">
              <a:lnSpc>
                <a:spcPts val="1270"/>
              </a:lnSpc>
              <a:buFont typeface="Arial"/>
              <a:buAutoNum type="arabicPeriod"/>
              <a:tabLst>
                <a:tab pos="774700" algn="l"/>
              </a:tabLst>
            </a:pPr>
            <a:r>
              <a:rPr lang="fr-MA" sz="1200" i="1" spc="-90" dirty="0">
                <a:latin typeface="Arial"/>
                <a:cs typeface="Arial"/>
              </a:rPr>
              <a:t>détermine</a:t>
            </a:r>
            <a:r>
              <a:rPr lang="fr-MA" sz="1200" i="1" spc="-30" dirty="0">
                <a:latin typeface="Arial"/>
                <a:cs typeface="Arial"/>
              </a:rPr>
              <a:t> </a:t>
            </a:r>
            <a:r>
              <a:rPr lang="fr-MA" sz="1200" i="1" spc="-65" dirty="0">
                <a:latin typeface="Arial"/>
                <a:cs typeface="Arial"/>
              </a:rPr>
              <a:t>les</a:t>
            </a:r>
            <a:r>
              <a:rPr lang="fr-MA" sz="1200" i="1" spc="-15" dirty="0">
                <a:latin typeface="Arial"/>
                <a:cs typeface="Arial"/>
              </a:rPr>
              <a:t> </a:t>
            </a:r>
            <a:r>
              <a:rPr lang="fr-MA" sz="1200" i="1" spc="-90" dirty="0">
                <a:latin typeface="Arial"/>
                <a:cs typeface="Arial"/>
              </a:rPr>
              <a:t>causes</a:t>
            </a:r>
            <a:r>
              <a:rPr lang="fr-MA" sz="1200" i="1" spc="-10" dirty="0">
                <a:latin typeface="Arial"/>
                <a:cs typeface="Arial"/>
              </a:rPr>
              <a:t> </a:t>
            </a:r>
            <a:r>
              <a:rPr lang="fr-MA" sz="1200" i="1" spc="-95" dirty="0">
                <a:latin typeface="Arial"/>
                <a:cs typeface="Arial"/>
              </a:rPr>
              <a:t>de</a:t>
            </a:r>
            <a:r>
              <a:rPr lang="fr-MA" sz="1200" i="1" spc="-30" dirty="0">
                <a:latin typeface="Arial"/>
                <a:cs typeface="Arial"/>
              </a:rPr>
              <a:t> </a:t>
            </a:r>
            <a:r>
              <a:rPr lang="fr-MA" sz="1200" i="1" spc="-90" dirty="0">
                <a:latin typeface="Arial"/>
                <a:cs typeface="Arial"/>
              </a:rPr>
              <a:t>non-</a:t>
            </a:r>
            <a:r>
              <a:rPr lang="fr-MA" sz="1200" i="1" spc="-85" dirty="0">
                <a:latin typeface="Arial"/>
                <a:cs typeface="Arial"/>
              </a:rPr>
              <a:t>conformité;</a:t>
            </a:r>
            <a:r>
              <a:rPr lang="fr-MA" sz="1200" i="1" spc="-20" dirty="0">
                <a:latin typeface="Arial"/>
                <a:cs typeface="Arial"/>
              </a:rPr>
              <a:t> </a:t>
            </a:r>
            <a:r>
              <a:rPr lang="fr-MA" sz="1200" i="1" spc="-25" dirty="0">
                <a:latin typeface="Arial"/>
                <a:cs typeface="Arial"/>
              </a:rPr>
              <a:t>et</a:t>
            </a:r>
            <a:endParaRPr lang="fr-MA" sz="1200" dirty="0">
              <a:latin typeface="Arial"/>
              <a:cs typeface="Arial"/>
            </a:endParaRPr>
          </a:p>
          <a:p>
            <a:pPr marL="774700" lvl="1" indent="-186055">
              <a:lnSpc>
                <a:spcPts val="1270"/>
              </a:lnSpc>
              <a:buFont typeface="Arial"/>
              <a:buAutoNum type="arabicPeriod"/>
              <a:tabLst>
                <a:tab pos="774700" algn="l"/>
              </a:tabLst>
            </a:pPr>
            <a:r>
              <a:rPr lang="fr-MA" sz="1200" i="1" spc="-90" dirty="0">
                <a:latin typeface="Arial"/>
                <a:cs typeface="Arial"/>
              </a:rPr>
              <a:t>détermine</a:t>
            </a:r>
            <a:r>
              <a:rPr lang="fr-MA" sz="1200" i="1" spc="-40" dirty="0">
                <a:latin typeface="Arial"/>
                <a:cs typeface="Arial"/>
              </a:rPr>
              <a:t> </a:t>
            </a:r>
            <a:r>
              <a:rPr lang="fr-MA" sz="1200" i="1" spc="-55" dirty="0">
                <a:latin typeface="Arial"/>
                <a:cs typeface="Arial"/>
              </a:rPr>
              <a:t>si</a:t>
            </a:r>
            <a:r>
              <a:rPr lang="fr-MA" sz="1200" i="1" spc="-5" dirty="0">
                <a:latin typeface="Arial"/>
                <a:cs typeface="Arial"/>
              </a:rPr>
              <a:t> </a:t>
            </a:r>
            <a:r>
              <a:rPr lang="fr-MA" sz="1200" i="1" spc="-95" dirty="0">
                <a:latin typeface="Arial"/>
                <a:cs typeface="Arial"/>
              </a:rPr>
              <a:t>des</a:t>
            </a:r>
            <a:r>
              <a:rPr lang="fr-MA" sz="1200" i="1" spc="-15" dirty="0">
                <a:latin typeface="Arial"/>
                <a:cs typeface="Arial"/>
              </a:rPr>
              <a:t> </a:t>
            </a:r>
            <a:r>
              <a:rPr lang="fr-MA" sz="1200" i="1" spc="-90" dirty="0">
                <a:latin typeface="Arial"/>
                <a:cs typeface="Arial"/>
              </a:rPr>
              <a:t>non-</a:t>
            </a:r>
            <a:r>
              <a:rPr lang="fr-MA" sz="1200" i="1" spc="-85" dirty="0">
                <a:latin typeface="Arial"/>
                <a:cs typeface="Arial"/>
              </a:rPr>
              <a:t>conformités</a:t>
            </a:r>
            <a:r>
              <a:rPr lang="fr-MA" sz="1200" i="1" spc="-20" dirty="0">
                <a:latin typeface="Arial"/>
                <a:cs typeface="Arial"/>
              </a:rPr>
              <a:t> </a:t>
            </a:r>
            <a:r>
              <a:rPr lang="fr-MA" sz="1200" i="1" spc="-70" dirty="0">
                <a:latin typeface="Arial"/>
                <a:cs typeface="Arial"/>
              </a:rPr>
              <a:t>similaires</a:t>
            </a:r>
            <a:r>
              <a:rPr lang="fr-MA" sz="1200" i="1" spc="-20" dirty="0">
                <a:latin typeface="Arial"/>
                <a:cs typeface="Arial"/>
              </a:rPr>
              <a:t> </a:t>
            </a:r>
            <a:r>
              <a:rPr lang="fr-MA" sz="1200" i="1" spc="-75" dirty="0">
                <a:latin typeface="Arial"/>
                <a:cs typeface="Arial"/>
              </a:rPr>
              <a:t>existent,</a:t>
            </a:r>
            <a:r>
              <a:rPr lang="fr-MA" sz="1200" i="1" spc="-20" dirty="0">
                <a:latin typeface="Arial"/>
                <a:cs typeface="Arial"/>
              </a:rPr>
              <a:t> </a:t>
            </a:r>
            <a:r>
              <a:rPr lang="fr-MA" sz="1200" i="1" spc="-95" dirty="0">
                <a:latin typeface="Arial"/>
                <a:cs typeface="Arial"/>
              </a:rPr>
              <a:t>ou</a:t>
            </a:r>
            <a:r>
              <a:rPr lang="fr-MA" sz="1200" i="1" spc="-35" dirty="0">
                <a:latin typeface="Arial"/>
                <a:cs typeface="Arial"/>
              </a:rPr>
              <a:t> </a:t>
            </a:r>
            <a:r>
              <a:rPr lang="fr-MA" sz="1200" i="1" spc="-80" dirty="0">
                <a:latin typeface="Arial"/>
                <a:cs typeface="Arial"/>
              </a:rPr>
              <a:t>pourraient</a:t>
            </a:r>
            <a:r>
              <a:rPr lang="fr-MA" sz="1200" i="1" spc="-25" dirty="0">
                <a:latin typeface="Arial"/>
                <a:cs typeface="Arial"/>
              </a:rPr>
              <a:t> </a:t>
            </a:r>
            <a:r>
              <a:rPr lang="fr-MA" sz="1200" i="1" spc="-75" dirty="0">
                <a:latin typeface="Arial"/>
                <a:cs typeface="Arial"/>
              </a:rPr>
              <a:t>se</a:t>
            </a:r>
            <a:r>
              <a:rPr lang="fr-MA" sz="1200" i="1" spc="-35" dirty="0">
                <a:latin typeface="Arial"/>
                <a:cs typeface="Arial"/>
              </a:rPr>
              <a:t> </a:t>
            </a:r>
            <a:r>
              <a:rPr lang="fr-MA" sz="1200" i="1" spc="-10" dirty="0">
                <a:latin typeface="Arial"/>
                <a:cs typeface="Arial"/>
              </a:rPr>
              <a:t>produire;</a:t>
            </a:r>
            <a:endParaRPr lang="fr-MA" sz="1200" dirty="0">
              <a:latin typeface="Arial"/>
              <a:cs typeface="Arial"/>
            </a:endParaRPr>
          </a:p>
          <a:p>
            <a:pPr marL="393700" indent="-180340">
              <a:lnSpc>
                <a:spcPts val="1270"/>
              </a:lnSpc>
              <a:buFont typeface="Arial"/>
              <a:buAutoNum type="alphaLcPeriod"/>
              <a:tabLst>
                <a:tab pos="393700" algn="l"/>
              </a:tabLst>
            </a:pPr>
            <a:r>
              <a:rPr lang="fr-MA" sz="1200" i="1" spc="-85" dirty="0">
                <a:latin typeface="Arial"/>
                <a:cs typeface="Arial"/>
              </a:rPr>
              <a:t>mettre</a:t>
            </a:r>
            <a:r>
              <a:rPr lang="fr-MA" sz="1200" i="1" spc="-50" dirty="0">
                <a:latin typeface="Arial"/>
                <a:cs typeface="Arial"/>
              </a:rPr>
              <a:t> </a:t>
            </a:r>
            <a:r>
              <a:rPr lang="fr-MA" sz="1200" i="1" spc="-95" dirty="0">
                <a:latin typeface="Arial"/>
                <a:cs typeface="Arial"/>
              </a:rPr>
              <a:t>en</a:t>
            </a:r>
            <a:r>
              <a:rPr lang="fr-MA" sz="1200" i="1" spc="-50" dirty="0">
                <a:latin typeface="Arial"/>
                <a:cs typeface="Arial"/>
              </a:rPr>
              <a:t> </a:t>
            </a:r>
            <a:r>
              <a:rPr lang="fr-MA" sz="1200" i="1" spc="-90" dirty="0">
                <a:latin typeface="Arial"/>
                <a:cs typeface="Arial"/>
              </a:rPr>
              <a:t>œuvre</a:t>
            </a:r>
            <a:r>
              <a:rPr lang="fr-MA" sz="1200" i="1" spc="-50" dirty="0">
                <a:latin typeface="Arial"/>
                <a:cs typeface="Arial"/>
              </a:rPr>
              <a:t> </a:t>
            </a:r>
            <a:r>
              <a:rPr lang="fr-MA" sz="1200" i="1" spc="-80" dirty="0">
                <a:latin typeface="Arial"/>
                <a:cs typeface="Arial"/>
              </a:rPr>
              <a:t>toutes</a:t>
            </a:r>
            <a:r>
              <a:rPr lang="fr-MA" sz="1200" i="1" spc="-35" dirty="0">
                <a:latin typeface="Arial"/>
                <a:cs typeface="Arial"/>
              </a:rPr>
              <a:t> </a:t>
            </a:r>
            <a:r>
              <a:rPr lang="fr-MA" sz="1200" i="1" spc="-65" dirty="0">
                <a:latin typeface="Arial"/>
                <a:cs typeface="Arial"/>
              </a:rPr>
              <a:t>les</a:t>
            </a:r>
            <a:r>
              <a:rPr lang="fr-MA" sz="1200" i="1" spc="-35" dirty="0">
                <a:latin typeface="Arial"/>
                <a:cs typeface="Arial"/>
              </a:rPr>
              <a:t> </a:t>
            </a:r>
            <a:r>
              <a:rPr lang="fr-MA" sz="1200" i="1" spc="-80" dirty="0">
                <a:latin typeface="Arial"/>
                <a:cs typeface="Arial"/>
              </a:rPr>
              <a:t>actions</a:t>
            </a:r>
            <a:r>
              <a:rPr lang="fr-MA" sz="1200" i="1" spc="-30" dirty="0">
                <a:latin typeface="Arial"/>
                <a:cs typeface="Arial"/>
              </a:rPr>
              <a:t> </a:t>
            </a:r>
            <a:r>
              <a:rPr lang="fr-MA" sz="1200" i="1" spc="-10" dirty="0">
                <a:latin typeface="Arial"/>
                <a:cs typeface="Arial"/>
              </a:rPr>
              <a:t>requises;</a:t>
            </a:r>
            <a:endParaRPr lang="fr-MA" sz="1200" dirty="0">
              <a:latin typeface="Arial"/>
              <a:cs typeface="Arial"/>
            </a:endParaRPr>
          </a:p>
          <a:p>
            <a:pPr marL="393700" indent="-186055">
              <a:lnSpc>
                <a:spcPts val="1270"/>
              </a:lnSpc>
              <a:buFont typeface="Arial"/>
              <a:buAutoNum type="alphaLcPeriod"/>
              <a:tabLst>
                <a:tab pos="393700" algn="l"/>
              </a:tabLst>
            </a:pPr>
            <a:r>
              <a:rPr lang="fr-MA" sz="1200" i="1" spc="-70" dirty="0">
                <a:latin typeface="Arial"/>
                <a:cs typeface="Arial"/>
              </a:rPr>
              <a:t>réviser</a:t>
            </a:r>
            <a:r>
              <a:rPr lang="fr-MA" sz="1200" i="1" spc="-10" dirty="0">
                <a:latin typeface="Arial"/>
                <a:cs typeface="Arial"/>
              </a:rPr>
              <a:t> </a:t>
            </a:r>
            <a:r>
              <a:rPr lang="fr-MA" sz="1200" i="1" spc="-65" dirty="0">
                <a:latin typeface="Arial"/>
                <a:cs typeface="Arial"/>
              </a:rPr>
              <a:t>l’efficacité</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80" dirty="0">
                <a:latin typeface="Arial"/>
                <a:cs typeface="Arial"/>
              </a:rPr>
              <a:t>toute</a:t>
            </a:r>
            <a:r>
              <a:rPr lang="fr-MA" sz="1200" i="1" spc="-35" dirty="0">
                <a:latin typeface="Arial"/>
                <a:cs typeface="Arial"/>
              </a:rPr>
              <a:t> </a:t>
            </a:r>
            <a:r>
              <a:rPr lang="fr-MA" sz="1200" i="1" spc="-75" dirty="0">
                <a:latin typeface="Arial"/>
                <a:cs typeface="Arial"/>
              </a:rPr>
              <a:t>action</a:t>
            </a:r>
            <a:r>
              <a:rPr lang="fr-MA" sz="1200" i="1" spc="-35" dirty="0">
                <a:latin typeface="Arial"/>
                <a:cs typeface="Arial"/>
              </a:rPr>
              <a:t> </a:t>
            </a:r>
            <a:r>
              <a:rPr lang="fr-MA" sz="1200" i="1" spc="-75" dirty="0">
                <a:latin typeface="Arial"/>
                <a:cs typeface="Arial"/>
              </a:rPr>
              <a:t>corrective</a:t>
            </a:r>
            <a:r>
              <a:rPr lang="fr-MA" sz="1200" i="1" spc="-35" dirty="0">
                <a:latin typeface="Arial"/>
                <a:cs typeface="Arial"/>
              </a:rPr>
              <a:t> </a:t>
            </a:r>
            <a:r>
              <a:rPr lang="fr-MA" sz="1200" i="1" spc="-90" dirty="0">
                <a:latin typeface="Arial"/>
                <a:cs typeface="Arial"/>
              </a:rPr>
              <a:t>mise</a:t>
            </a:r>
            <a:r>
              <a:rPr lang="fr-MA" sz="1200" i="1" spc="-35" dirty="0">
                <a:latin typeface="Arial"/>
                <a:cs typeface="Arial"/>
              </a:rPr>
              <a:t> </a:t>
            </a:r>
            <a:r>
              <a:rPr lang="fr-MA" sz="1200" i="1" spc="-95" dirty="0">
                <a:latin typeface="Arial"/>
                <a:cs typeface="Arial"/>
              </a:rPr>
              <a:t>en</a:t>
            </a:r>
            <a:r>
              <a:rPr lang="fr-MA" sz="1200" i="1" spc="-35" dirty="0">
                <a:latin typeface="Arial"/>
                <a:cs typeface="Arial"/>
              </a:rPr>
              <a:t> </a:t>
            </a:r>
            <a:r>
              <a:rPr lang="fr-MA" sz="1200" i="1" spc="-85" dirty="0">
                <a:latin typeface="Arial"/>
                <a:cs typeface="Arial"/>
              </a:rPr>
              <a:t>œuvre;</a:t>
            </a:r>
            <a:r>
              <a:rPr lang="fr-MA" sz="1200" i="1" spc="-25" dirty="0">
                <a:latin typeface="Arial"/>
                <a:cs typeface="Arial"/>
              </a:rPr>
              <a:t> et</a:t>
            </a:r>
            <a:endParaRPr lang="fr-MA" sz="1200" dirty="0">
              <a:latin typeface="Arial"/>
              <a:cs typeface="Arial"/>
            </a:endParaRPr>
          </a:p>
          <a:p>
            <a:pPr marL="393700" indent="-186055">
              <a:lnSpc>
                <a:spcPts val="1355"/>
              </a:lnSpc>
              <a:buFont typeface="Arial"/>
              <a:buAutoNum type="alphaLcPeriod"/>
              <a:tabLst>
                <a:tab pos="393700" algn="l"/>
              </a:tabLst>
            </a:pPr>
            <a:r>
              <a:rPr lang="fr-MA" sz="1200" i="1" spc="-75" dirty="0">
                <a:latin typeface="Arial"/>
                <a:cs typeface="Arial"/>
              </a:rPr>
              <a:t>modifier,</a:t>
            </a:r>
            <a:r>
              <a:rPr lang="fr-MA" sz="1200" i="1" spc="-30" dirty="0">
                <a:latin typeface="Arial"/>
                <a:cs typeface="Arial"/>
              </a:rPr>
              <a:t> </a:t>
            </a:r>
            <a:r>
              <a:rPr lang="fr-MA" sz="1200" i="1" spc="-55" dirty="0">
                <a:latin typeface="Arial"/>
                <a:cs typeface="Arial"/>
              </a:rPr>
              <a:t>si</a:t>
            </a:r>
            <a:r>
              <a:rPr lang="fr-MA" sz="1200" i="1" spc="-15" dirty="0">
                <a:latin typeface="Arial"/>
                <a:cs typeface="Arial"/>
              </a:rPr>
              <a:t> </a:t>
            </a:r>
            <a:r>
              <a:rPr lang="fr-MA" sz="1200" i="1" spc="-80" dirty="0">
                <a:latin typeface="Arial"/>
                <a:cs typeface="Arial"/>
              </a:rPr>
              <a:t>nécessaire,</a:t>
            </a:r>
            <a:r>
              <a:rPr lang="fr-MA" sz="1200" i="1" spc="-30" dirty="0">
                <a:latin typeface="Arial"/>
                <a:cs typeface="Arial"/>
              </a:rPr>
              <a:t> </a:t>
            </a:r>
            <a:r>
              <a:rPr lang="fr-MA" sz="1200" i="1" spc="-60" dirty="0">
                <a:latin typeface="Arial"/>
                <a:cs typeface="Arial"/>
              </a:rPr>
              <a:t>le</a:t>
            </a:r>
            <a:r>
              <a:rPr lang="fr-MA" sz="1200" i="1" spc="-40" dirty="0">
                <a:latin typeface="Arial"/>
                <a:cs typeface="Arial"/>
              </a:rPr>
              <a:t> </a:t>
            </a:r>
            <a:r>
              <a:rPr lang="fr-MA" sz="1200" i="1" spc="-95" dirty="0">
                <a:latin typeface="Arial"/>
                <a:cs typeface="Arial"/>
              </a:rPr>
              <a:t>système</a:t>
            </a:r>
            <a:r>
              <a:rPr lang="fr-MA" sz="1200" i="1" spc="-40" dirty="0">
                <a:latin typeface="Arial"/>
                <a:cs typeface="Arial"/>
              </a:rPr>
              <a:t> </a:t>
            </a:r>
            <a:r>
              <a:rPr lang="fr-MA" sz="1200" i="1" spc="-95" dirty="0">
                <a:latin typeface="Arial"/>
                <a:cs typeface="Arial"/>
              </a:rPr>
              <a:t>de</a:t>
            </a:r>
            <a:r>
              <a:rPr lang="fr-MA" sz="1200" i="1" spc="-45" dirty="0">
                <a:latin typeface="Arial"/>
                <a:cs typeface="Arial"/>
              </a:rPr>
              <a:t> </a:t>
            </a:r>
            <a:r>
              <a:rPr lang="fr-MA" sz="1200" i="1" spc="-110" dirty="0">
                <a:latin typeface="Arial"/>
                <a:cs typeface="Arial"/>
              </a:rPr>
              <a:t>management</a:t>
            </a:r>
            <a:r>
              <a:rPr lang="fr-MA" sz="1200" i="1" spc="-30" dirty="0">
                <a:latin typeface="Arial"/>
                <a:cs typeface="Arial"/>
              </a:rPr>
              <a:t> </a:t>
            </a:r>
            <a:r>
              <a:rPr lang="fr-MA" sz="1200" i="1" spc="-95" dirty="0">
                <a:latin typeface="Arial"/>
                <a:cs typeface="Arial"/>
              </a:rPr>
              <a:t>de</a:t>
            </a:r>
            <a:r>
              <a:rPr lang="fr-MA" sz="1200" i="1" spc="-40" dirty="0">
                <a:latin typeface="Arial"/>
                <a:cs typeface="Arial"/>
              </a:rPr>
              <a:t> </a:t>
            </a:r>
            <a:r>
              <a:rPr lang="fr-MA" sz="1200" i="1" spc="-75" dirty="0">
                <a:latin typeface="Arial"/>
                <a:cs typeface="Arial"/>
              </a:rPr>
              <a:t>sécurité</a:t>
            </a:r>
            <a:r>
              <a:rPr lang="fr-MA" sz="1200" i="1" spc="-40" dirty="0">
                <a:latin typeface="Arial"/>
                <a:cs typeface="Arial"/>
              </a:rPr>
              <a:t> </a:t>
            </a:r>
            <a:r>
              <a:rPr lang="fr-MA" sz="1200" i="1" spc="-95" dirty="0">
                <a:latin typeface="Arial"/>
                <a:cs typeface="Arial"/>
              </a:rPr>
              <a:t>de</a:t>
            </a:r>
            <a:r>
              <a:rPr lang="fr-MA" sz="1200" i="1" spc="-40" dirty="0">
                <a:latin typeface="Arial"/>
                <a:cs typeface="Arial"/>
              </a:rPr>
              <a:t> </a:t>
            </a:r>
            <a:r>
              <a:rPr lang="fr-MA" sz="1200" i="1" spc="-10" dirty="0">
                <a:latin typeface="Arial"/>
                <a:cs typeface="Arial"/>
              </a:rPr>
              <a:t>l’information.</a:t>
            </a:r>
            <a:endParaRPr lang="fr-MA" sz="1200" dirty="0">
              <a:latin typeface="Arial"/>
              <a:cs typeface="Arial"/>
            </a:endParaRPr>
          </a:p>
          <a:p>
            <a:pPr marL="12700" marR="981710">
              <a:lnSpc>
                <a:spcPct val="160000"/>
              </a:lnSpc>
            </a:pPr>
            <a:r>
              <a:rPr lang="fr-MA" sz="1200" i="1" spc="-95" dirty="0">
                <a:latin typeface="Arial"/>
                <a:cs typeface="Arial"/>
              </a:rPr>
              <a:t>Les</a:t>
            </a:r>
            <a:r>
              <a:rPr lang="fr-MA" sz="1200" i="1" spc="-25" dirty="0">
                <a:latin typeface="Arial"/>
                <a:cs typeface="Arial"/>
              </a:rPr>
              <a:t> </a:t>
            </a:r>
            <a:r>
              <a:rPr lang="fr-MA" sz="1200" i="1" spc="-80" dirty="0">
                <a:latin typeface="Arial"/>
                <a:cs typeface="Arial"/>
              </a:rPr>
              <a:t>actions</a:t>
            </a:r>
            <a:r>
              <a:rPr lang="fr-MA" sz="1200" i="1" spc="-25" dirty="0">
                <a:latin typeface="Arial"/>
                <a:cs typeface="Arial"/>
              </a:rPr>
              <a:t> </a:t>
            </a:r>
            <a:r>
              <a:rPr lang="fr-MA" sz="1200" i="1" spc="-75" dirty="0">
                <a:latin typeface="Arial"/>
                <a:cs typeface="Arial"/>
              </a:rPr>
              <a:t>correctives</a:t>
            </a:r>
            <a:r>
              <a:rPr lang="fr-MA" sz="1200" i="1" spc="-25" dirty="0">
                <a:latin typeface="Arial"/>
                <a:cs typeface="Arial"/>
              </a:rPr>
              <a:t> </a:t>
            </a:r>
            <a:r>
              <a:rPr lang="fr-MA" sz="1200" i="1" spc="-80" dirty="0">
                <a:latin typeface="Arial"/>
                <a:cs typeface="Arial"/>
              </a:rPr>
              <a:t>doivent</a:t>
            </a:r>
            <a:r>
              <a:rPr lang="fr-MA" sz="1200" i="1" spc="-30" dirty="0">
                <a:latin typeface="Arial"/>
                <a:cs typeface="Arial"/>
              </a:rPr>
              <a:t> </a:t>
            </a:r>
            <a:r>
              <a:rPr lang="fr-MA" sz="1200" i="1" spc="-70" dirty="0">
                <a:latin typeface="Arial"/>
                <a:cs typeface="Arial"/>
              </a:rPr>
              <a:t>être</a:t>
            </a:r>
            <a:r>
              <a:rPr lang="fr-MA" sz="1200" i="1" spc="-40" dirty="0">
                <a:latin typeface="Arial"/>
                <a:cs typeface="Arial"/>
              </a:rPr>
              <a:t> </a:t>
            </a:r>
            <a:r>
              <a:rPr lang="fr-MA" sz="1200" i="1" spc="-80" dirty="0">
                <a:latin typeface="Arial"/>
                <a:cs typeface="Arial"/>
              </a:rPr>
              <a:t>à</a:t>
            </a:r>
            <a:r>
              <a:rPr lang="fr-MA" sz="1200" i="1" spc="-40" dirty="0">
                <a:latin typeface="Arial"/>
                <a:cs typeface="Arial"/>
              </a:rPr>
              <a:t> </a:t>
            </a:r>
            <a:r>
              <a:rPr lang="fr-MA" sz="1200" i="1" spc="-60" dirty="0">
                <a:latin typeface="Arial"/>
                <a:cs typeface="Arial"/>
              </a:rPr>
              <a:t>la</a:t>
            </a:r>
            <a:r>
              <a:rPr lang="fr-MA" sz="1200" i="1" spc="-45" dirty="0">
                <a:latin typeface="Arial"/>
                <a:cs typeface="Arial"/>
              </a:rPr>
              <a:t> </a:t>
            </a:r>
            <a:r>
              <a:rPr lang="fr-MA" sz="1200" i="1" spc="-100" dirty="0">
                <a:latin typeface="Arial"/>
                <a:cs typeface="Arial"/>
              </a:rPr>
              <a:t>mesure</a:t>
            </a:r>
            <a:r>
              <a:rPr lang="fr-MA" sz="1200" i="1" spc="-4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70" dirty="0">
                <a:latin typeface="Arial"/>
                <a:cs typeface="Arial"/>
              </a:rPr>
              <a:t>effets</a:t>
            </a:r>
            <a:r>
              <a:rPr lang="fr-MA" sz="1200" i="1" spc="-20" dirty="0">
                <a:latin typeface="Arial"/>
                <a:cs typeface="Arial"/>
              </a:rPr>
              <a:t> </a:t>
            </a:r>
            <a:r>
              <a:rPr lang="fr-MA" sz="1200" i="1" spc="-95" dirty="0">
                <a:latin typeface="Arial"/>
                <a:cs typeface="Arial"/>
              </a:rPr>
              <a:t>des</a:t>
            </a:r>
            <a:r>
              <a:rPr lang="fr-MA" sz="1200" i="1" spc="-25" dirty="0">
                <a:latin typeface="Arial"/>
                <a:cs typeface="Arial"/>
              </a:rPr>
              <a:t> </a:t>
            </a:r>
            <a:r>
              <a:rPr lang="fr-MA" sz="1200" i="1" spc="-90" dirty="0">
                <a:latin typeface="Arial"/>
                <a:cs typeface="Arial"/>
              </a:rPr>
              <a:t>non-</a:t>
            </a:r>
            <a:r>
              <a:rPr lang="fr-MA" sz="1200" i="1" spc="-85" dirty="0">
                <a:latin typeface="Arial"/>
                <a:cs typeface="Arial"/>
              </a:rPr>
              <a:t>conformités</a:t>
            </a:r>
            <a:r>
              <a:rPr lang="fr-MA" sz="1200" i="1" spc="-25" dirty="0">
                <a:latin typeface="Arial"/>
                <a:cs typeface="Arial"/>
              </a:rPr>
              <a:t> </a:t>
            </a:r>
            <a:r>
              <a:rPr lang="fr-MA" sz="1200" i="1" spc="-50" dirty="0">
                <a:latin typeface="Arial"/>
                <a:cs typeface="Arial"/>
              </a:rPr>
              <a:t>rencontrées. </a:t>
            </a:r>
            <a:r>
              <a:rPr lang="fr-MA" sz="1200" i="1" spc="-90" dirty="0">
                <a:latin typeface="Arial"/>
                <a:cs typeface="Arial"/>
              </a:rPr>
              <a:t>L’organisme</a:t>
            </a:r>
            <a:r>
              <a:rPr lang="fr-MA" sz="1200" i="1" spc="-30" dirty="0">
                <a:latin typeface="Arial"/>
                <a:cs typeface="Arial"/>
              </a:rPr>
              <a:t> </a:t>
            </a:r>
            <a:r>
              <a:rPr lang="fr-MA" sz="1200" i="1" spc="-75" dirty="0">
                <a:latin typeface="Arial"/>
                <a:cs typeface="Arial"/>
              </a:rPr>
              <a:t>doit</a:t>
            </a:r>
            <a:r>
              <a:rPr lang="fr-MA" sz="1200" i="1" spc="-15" dirty="0">
                <a:latin typeface="Arial"/>
                <a:cs typeface="Arial"/>
              </a:rPr>
              <a:t> </a:t>
            </a:r>
            <a:r>
              <a:rPr lang="fr-MA" sz="1200" i="1" spc="-80" dirty="0">
                <a:latin typeface="Arial"/>
                <a:cs typeface="Arial"/>
              </a:rPr>
              <a:t>conserver</a:t>
            </a:r>
            <a:r>
              <a:rPr lang="fr-MA" sz="1200" i="1" spc="5" dirty="0">
                <a:latin typeface="Arial"/>
                <a:cs typeface="Arial"/>
              </a:rPr>
              <a:t> </a:t>
            </a:r>
            <a:r>
              <a:rPr lang="fr-MA" sz="1200" i="1" spc="-95" dirty="0">
                <a:latin typeface="Arial"/>
                <a:cs typeface="Arial"/>
              </a:rPr>
              <a:t>des</a:t>
            </a:r>
            <a:r>
              <a:rPr lang="fr-MA" sz="1200" i="1" spc="-10" dirty="0">
                <a:latin typeface="Arial"/>
                <a:cs typeface="Arial"/>
              </a:rPr>
              <a:t> </a:t>
            </a:r>
            <a:r>
              <a:rPr lang="fr-MA" sz="1200" i="1" spc="-85" dirty="0">
                <a:latin typeface="Arial"/>
                <a:cs typeface="Arial"/>
              </a:rPr>
              <a:t>informations</a:t>
            </a:r>
            <a:r>
              <a:rPr lang="fr-MA" sz="1200" i="1" spc="-10" dirty="0">
                <a:latin typeface="Arial"/>
                <a:cs typeface="Arial"/>
              </a:rPr>
              <a:t> </a:t>
            </a:r>
            <a:r>
              <a:rPr lang="fr-MA" sz="1200" i="1" spc="-100" dirty="0">
                <a:latin typeface="Arial"/>
                <a:cs typeface="Arial"/>
              </a:rPr>
              <a:t>documentées</a:t>
            </a:r>
            <a:r>
              <a:rPr lang="fr-MA" sz="1200" i="1" spc="-10" dirty="0">
                <a:latin typeface="Arial"/>
                <a:cs typeface="Arial"/>
              </a:rPr>
              <a:t> </a:t>
            </a:r>
            <a:r>
              <a:rPr lang="fr-MA" sz="1200" i="1" spc="-120" dirty="0">
                <a:latin typeface="Arial"/>
                <a:cs typeface="Arial"/>
              </a:rPr>
              <a:t>comme</a:t>
            </a:r>
            <a:r>
              <a:rPr lang="fr-MA" sz="1200" i="1" spc="-25" dirty="0">
                <a:latin typeface="Arial"/>
                <a:cs typeface="Arial"/>
              </a:rPr>
              <a:t> </a:t>
            </a:r>
            <a:r>
              <a:rPr lang="fr-MA" sz="1200" i="1" spc="-10" dirty="0">
                <a:latin typeface="Arial"/>
                <a:cs typeface="Arial"/>
              </a:rPr>
              <a:t>preuves:</a:t>
            </a:r>
            <a:endParaRPr lang="fr-MA" sz="1200" dirty="0">
              <a:latin typeface="Arial"/>
              <a:cs typeface="Arial"/>
            </a:endParaRPr>
          </a:p>
          <a:p>
            <a:pPr marL="280670" marR="2109470">
              <a:lnSpc>
                <a:spcPts val="1270"/>
              </a:lnSpc>
              <a:spcBef>
                <a:spcPts val="1050"/>
              </a:spcBef>
            </a:pPr>
            <a:r>
              <a:rPr lang="fr-MA" sz="1200" i="1" spc="-75" dirty="0" err="1">
                <a:latin typeface="Arial"/>
                <a:cs typeface="Arial"/>
              </a:rPr>
              <a:t>f.de</a:t>
            </a:r>
            <a:r>
              <a:rPr lang="fr-MA" sz="1200" i="1" spc="-40" dirty="0">
                <a:latin typeface="Arial"/>
                <a:cs typeface="Arial"/>
              </a:rPr>
              <a:t> </a:t>
            </a:r>
            <a:r>
              <a:rPr lang="fr-MA" sz="1200" i="1" spc="-60" dirty="0">
                <a:latin typeface="Arial"/>
                <a:cs typeface="Arial"/>
              </a:rPr>
              <a:t>la</a:t>
            </a:r>
            <a:r>
              <a:rPr lang="fr-MA" sz="1200" i="1" spc="-40" dirty="0">
                <a:latin typeface="Arial"/>
                <a:cs typeface="Arial"/>
              </a:rPr>
              <a:t> </a:t>
            </a:r>
            <a:r>
              <a:rPr lang="fr-MA" sz="1200" i="1" spc="-85" dirty="0">
                <a:latin typeface="Arial"/>
                <a:cs typeface="Arial"/>
              </a:rPr>
              <a:t>nature</a:t>
            </a:r>
            <a:r>
              <a:rPr lang="fr-MA" sz="1200" i="1" spc="-35" dirty="0">
                <a:latin typeface="Arial"/>
                <a:cs typeface="Arial"/>
              </a:rPr>
              <a:t> </a:t>
            </a:r>
            <a:r>
              <a:rPr lang="fr-MA" sz="1200" i="1" spc="-95" dirty="0">
                <a:latin typeface="Arial"/>
                <a:cs typeface="Arial"/>
              </a:rPr>
              <a:t>des</a:t>
            </a:r>
            <a:r>
              <a:rPr lang="fr-MA" sz="1200" i="1" spc="-25" dirty="0">
                <a:latin typeface="Arial"/>
                <a:cs typeface="Arial"/>
              </a:rPr>
              <a:t> </a:t>
            </a:r>
            <a:r>
              <a:rPr lang="fr-MA" sz="1200" i="1" spc="-90" dirty="0">
                <a:latin typeface="Arial"/>
                <a:cs typeface="Arial"/>
              </a:rPr>
              <a:t>non-</a:t>
            </a:r>
            <a:r>
              <a:rPr lang="fr-MA" sz="1200" i="1" spc="-85" dirty="0">
                <a:latin typeface="Arial"/>
                <a:cs typeface="Arial"/>
              </a:rPr>
              <a:t>conformités</a:t>
            </a:r>
            <a:r>
              <a:rPr lang="fr-MA" sz="1200" i="1" spc="-20" dirty="0">
                <a:latin typeface="Arial"/>
                <a:cs typeface="Arial"/>
              </a:rPr>
              <a:t> </a:t>
            </a:r>
            <a:r>
              <a:rPr lang="fr-MA" sz="1200" i="1" spc="-75" dirty="0">
                <a:latin typeface="Arial"/>
                <a:cs typeface="Arial"/>
              </a:rPr>
              <a:t>et</a:t>
            </a:r>
            <a:r>
              <a:rPr lang="fr-MA" sz="1200" i="1" spc="-25" dirty="0">
                <a:latin typeface="Arial"/>
                <a:cs typeface="Arial"/>
              </a:rPr>
              <a:t> </a:t>
            </a:r>
            <a:r>
              <a:rPr lang="fr-MA" sz="1200" i="1" spc="-95" dirty="0">
                <a:latin typeface="Arial"/>
                <a:cs typeface="Arial"/>
              </a:rPr>
              <a:t>de</a:t>
            </a:r>
            <a:r>
              <a:rPr lang="fr-MA" sz="1200" i="1" spc="-40" dirty="0">
                <a:latin typeface="Arial"/>
                <a:cs typeface="Arial"/>
              </a:rPr>
              <a:t> </a:t>
            </a:r>
            <a:r>
              <a:rPr lang="fr-MA" sz="1200" i="1" spc="-80" dirty="0">
                <a:latin typeface="Arial"/>
                <a:cs typeface="Arial"/>
              </a:rPr>
              <a:t>toute</a:t>
            </a:r>
            <a:r>
              <a:rPr lang="fr-MA" sz="1200" i="1" spc="-40" dirty="0">
                <a:latin typeface="Arial"/>
                <a:cs typeface="Arial"/>
              </a:rPr>
              <a:t> </a:t>
            </a:r>
            <a:r>
              <a:rPr lang="fr-MA" sz="1200" i="1" spc="-75" dirty="0">
                <a:latin typeface="Arial"/>
                <a:cs typeface="Arial"/>
              </a:rPr>
              <a:t>action</a:t>
            </a:r>
            <a:r>
              <a:rPr lang="fr-MA" sz="1200" i="1" spc="-35" dirty="0">
                <a:latin typeface="Arial"/>
                <a:cs typeface="Arial"/>
              </a:rPr>
              <a:t> </a:t>
            </a:r>
            <a:r>
              <a:rPr lang="fr-MA" sz="1200" i="1" spc="-90" dirty="0">
                <a:latin typeface="Arial"/>
                <a:cs typeface="Arial"/>
              </a:rPr>
              <a:t>subséquente;</a:t>
            </a:r>
            <a:r>
              <a:rPr lang="fr-MA" sz="1200" i="1" spc="-30" dirty="0">
                <a:latin typeface="Arial"/>
                <a:cs typeface="Arial"/>
              </a:rPr>
              <a:t> </a:t>
            </a:r>
            <a:r>
              <a:rPr lang="fr-MA" sz="1200" i="1" spc="-25" dirty="0">
                <a:latin typeface="Arial"/>
                <a:cs typeface="Arial"/>
              </a:rPr>
              <a:t>et </a:t>
            </a:r>
            <a:r>
              <a:rPr lang="fr-MA" sz="1200" i="1" spc="-85" dirty="0" err="1">
                <a:latin typeface="Arial"/>
                <a:cs typeface="Arial"/>
              </a:rPr>
              <a:t>g.des</a:t>
            </a:r>
            <a:r>
              <a:rPr lang="fr-MA" sz="1200" i="1" spc="-30" dirty="0">
                <a:latin typeface="Arial"/>
                <a:cs typeface="Arial"/>
              </a:rPr>
              <a:t> </a:t>
            </a:r>
            <a:r>
              <a:rPr lang="fr-MA" sz="1200" i="1" spc="-75" dirty="0">
                <a:latin typeface="Arial"/>
                <a:cs typeface="Arial"/>
              </a:rPr>
              <a:t>résultats</a:t>
            </a:r>
            <a:r>
              <a:rPr lang="fr-MA" sz="1200" i="1" spc="-25" dirty="0">
                <a:latin typeface="Arial"/>
                <a:cs typeface="Arial"/>
              </a:rPr>
              <a:t> </a:t>
            </a:r>
            <a:r>
              <a:rPr lang="fr-MA" sz="1200" i="1" spc="-95" dirty="0">
                <a:latin typeface="Arial"/>
                <a:cs typeface="Arial"/>
              </a:rPr>
              <a:t>de</a:t>
            </a:r>
            <a:r>
              <a:rPr lang="fr-MA" sz="1200" i="1" spc="-40" dirty="0">
                <a:latin typeface="Arial"/>
                <a:cs typeface="Arial"/>
              </a:rPr>
              <a:t> </a:t>
            </a:r>
            <a:r>
              <a:rPr lang="fr-MA" sz="1200" i="1" spc="-80" dirty="0">
                <a:latin typeface="Arial"/>
                <a:cs typeface="Arial"/>
              </a:rPr>
              <a:t>toute</a:t>
            </a:r>
            <a:r>
              <a:rPr lang="fr-MA" sz="1200" i="1" spc="-45" dirty="0">
                <a:latin typeface="Arial"/>
                <a:cs typeface="Arial"/>
              </a:rPr>
              <a:t> </a:t>
            </a:r>
            <a:r>
              <a:rPr lang="fr-MA" sz="1200" i="1" spc="-75" dirty="0">
                <a:latin typeface="Arial"/>
                <a:cs typeface="Arial"/>
              </a:rPr>
              <a:t>action</a:t>
            </a:r>
            <a:r>
              <a:rPr lang="fr-MA" sz="1200" i="1" spc="-40" dirty="0">
                <a:latin typeface="Arial"/>
                <a:cs typeface="Arial"/>
              </a:rPr>
              <a:t> </a:t>
            </a:r>
            <a:r>
              <a:rPr lang="fr-MA" sz="1200" i="1" spc="-10" dirty="0">
                <a:latin typeface="Arial"/>
                <a:cs typeface="Arial"/>
              </a:rPr>
              <a:t>corrective.</a:t>
            </a:r>
            <a:endParaRPr lang="fr-MA" sz="1200" dirty="0">
              <a:latin typeface="Arial"/>
              <a:cs typeface="Arial"/>
            </a:endParaRPr>
          </a:p>
          <a:p>
            <a:pPr marL="12700">
              <a:lnSpc>
                <a:spcPct val="100000"/>
              </a:lnSpc>
              <a:spcBef>
                <a:spcPts val="850"/>
              </a:spcBef>
            </a:pPr>
            <a:r>
              <a:rPr lang="fr-MA" sz="1200" b="1" i="1" spc="-95" dirty="0">
                <a:latin typeface="Arial-BoldItalicMT"/>
                <a:cs typeface="Arial-BoldItalicMT"/>
              </a:rPr>
              <a:t>ISO/IEC</a:t>
            </a:r>
            <a:r>
              <a:rPr lang="fr-MA" sz="1200" b="1" i="1" spc="-20" dirty="0">
                <a:latin typeface="Arial-BoldItalicMT"/>
                <a:cs typeface="Arial-BoldItalicMT"/>
              </a:rPr>
              <a:t> </a:t>
            </a:r>
            <a:r>
              <a:rPr lang="fr-MA" sz="1200" b="1" i="1" spc="-90" dirty="0">
                <a:latin typeface="Arial-BoldItalicMT"/>
                <a:cs typeface="Arial-BoldItalicMT"/>
              </a:rPr>
              <a:t>27000,</a:t>
            </a:r>
            <a:r>
              <a:rPr lang="fr-MA" sz="1200" b="1" i="1" spc="-25" dirty="0">
                <a:latin typeface="Arial-BoldItalicMT"/>
                <a:cs typeface="Arial-BoldItalicMT"/>
              </a:rPr>
              <a:t> </a:t>
            </a:r>
            <a:r>
              <a:rPr lang="fr-MA" sz="1200" b="1" i="1" spc="-80" dirty="0">
                <a:latin typeface="Arial-BoldItalicMT"/>
                <a:cs typeface="Arial-BoldItalicMT"/>
              </a:rPr>
              <a:t>article3.20.</a:t>
            </a:r>
            <a:r>
              <a:rPr lang="fr-MA" sz="1200" b="1" i="1" spc="-25" dirty="0">
                <a:latin typeface="Arial-BoldItalicMT"/>
                <a:cs typeface="Arial-BoldItalicMT"/>
              </a:rPr>
              <a:t> </a:t>
            </a:r>
            <a:r>
              <a:rPr lang="fr-MA" sz="1200" b="1" i="1" spc="-10" dirty="0">
                <a:latin typeface="Arial-BoldItalicMT"/>
                <a:cs typeface="Arial-BoldItalicMT"/>
              </a:rPr>
              <a:t>Efficacité</a:t>
            </a:r>
            <a:endParaRPr lang="fr-MA" sz="1200" dirty="0">
              <a:latin typeface="Arial-BoldItalicMT"/>
              <a:cs typeface="Arial-BoldItalicMT"/>
            </a:endParaRPr>
          </a:p>
          <a:p>
            <a:pPr marL="12700">
              <a:lnSpc>
                <a:spcPct val="100000"/>
              </a:lnSpc>
              <a:spcBef>
                <a:spcPts val="865"/>
              </a:spcBef>
            </a:pPr>
            <a:r>
              <a:rPr lang="fr-MA" sz="1200" i="1" spc="-85" dirty="0">
                <a:latin typeface="Arial"/>
                <a:cs typeface="Arial"/>
              </a:rPr>
              <a:t>niveau</a:t>
            </a:r>
            <a:r>
              <a:rPr lang="fr-MA" sz="1200" i="1" spc="-35" dirty="0">
                <a:latin typeface="Arial"/>
                <a:cs typeface="Arial"/>
              </a:rPr>
              <a:t> </a:t>
            </a:r>
            <a:r>
              <a:rPr lang="fr-MA" sz="1200" i="1" spc="-95" dirty="0">
                <a:latin typeface="Arial"/>
                <a:cs typeface="Arial"/>
              </a:rPr>
              <a:t>de</a:t>
            </a:r>
            <a:r>
              <a:rPr lang="fr-MA" sz="1200" i="1" spc="-35" dirty="0">
                <a:latin typeface="Arial"/>
                <a:cs typeface="Arial"/>
              </a:rPr>
              <a:t> </a:t>
            </a:r>
            <a:r>
              <a:rPr lang="fr-MA" sz="1200" i="1" spc="-70" dirty="0">
                <a:latin typeface="Arial"/>
                <a:cs typeface="Arial"/>
              </a:rPr>
              <a:t>réalisation</a:t>
            </a:r>
            <a:r>
              <a:rPr lang="fr-MA" sz="1200" i="1" spc="-35" dirty="0">
                <a:latin typeface="Arial"/>
                <a:cs typeface="Arial"/>
              </a:rPr>
              <a:t> </a:t>
            </a:r>
            <a:r>
              <a:rPr lang="fr-MA" sz="1200" i="1" spc="-95" dirty="0">
                <a:latin typeface="Arial"/>
                <a:cs typeface="Arial"/>
              </a:rPr>
              <a:t>des</a:t>
            </a:r>
            <a:r>
              <a:rPr lang="fr-MA" sz="1200" i="1" spc="-15" dirty="0">
                <a:latin typeface="Arial"/>
                <a:cs typeface="Arial"/>
              </a:rPr>
              <a:t> </a:t>
            </a:r>
            <a:r>
              <a:rPr lang="fr-MA" sz="1200" i="1" spc="-70" dirty="0">
                <a:latin typeface="Arial"/>
                <a:cs typeface="Arial"/>
              </a:rPr>
              <a:t>activités</a:t>
            </a:r>
            <a:r>
              <a:rPr lang="fr-MA" sz="1200" i="1" spc="-15" dirty="0">
                <a:latin typeface="Arial"/>
                <a:cs typeface="Arial"/>
              </a:rPr>
              <a:t> </a:t>
            </a:r>
            <a:r>
              <a:rPr lang="fr-MA" sz="1200" i="1" spc="-75" dirty="0">
                <a:latin typeface="Arial"/>
                <a:cs typeface="Arial"/>
              </a:rPr>
              <a:t>planifiées</a:t>
            </a:r>
            <a:r>
              <a:rPr lang="fr-MA" sz="1200" i="1" spc="-15" dirty="0">
                <a:latin typeface="Arial"/>
                <a:cs typeface="Arial"/>
              </a:rPr>
              <a:t> </a:t>
            </a:r>
            <a:r>
              <a:rPr lang="fr-MA" sz="1200" i="1" spc="-75" dirty="0">
                <a:latin typeface="Arial"/>
                <a:cs typeface="Arial"/>
              </a:rPr>
              <a:t>et</a:t>
            </a:r>
            <a:r>
              <a:rPr lang="fr-MA" sz="1200" i="1" spc="-25" dirty="0">
                <a:latin typeface="Arial"/>
                <a:cs typeface="Arial"/>
              </a:rPr>
              <a:t> </a:t>
            </a:r>
            <a:r>
              <a:rPr lang="fr-MA" sz="1200" i="1" spc="-80" dirty="0">
                <a:latin typeface="Arial"/>
                <a:cs typeface="Arial"/>
              </a:rPr>
              <a:t>d’obtention</a:t>
            </a:r>
            <a:r>
              <a:rPr lang="fr-MA" sz="1200" i="1" spc="-30" dirty="0">
                <a:latin typeface="Arial"/>
                <a:cs typeface="Arial"/>
              </a:rPr>
              <a:t> </a:t>
            </a:r>
            <a:r>
              <a:rPr lang="fr-MA" sz="1200" i="1" spc="-95" dirty="0">
                <a:latin typeface="Arial"/>
                <a:cs typeface="Arial"/>
              </a:rPr>
              <a:t>des</a:t>
            </a:r>
            <a:r>
              <a:rPr lang="fr-MA" sz="1200" i="1" spc="-20" dirty="0">
                <a:latin typeface="Arial"/>
                <a:cs typeface="Arial"/>
              </a:rPr>
              <a:t> </a:t>
            </a:r>
            <a:r>
              <a:rPr lang="fr-MA" sz="1200" i="1" spc="-75" dirty="0">
                <a:latin typeface="Arial"/>
                <a:cs typeface="Arial"/>
              </a:rPr>
              <a:t>résultats</a:t>
            </a:r>
            <a:r>
              <a:rPr lang="fr-MA" sz="1200" i="1" spc="-15" dirty="0">
                <a:latin typeface="Arial"/>
                <a:cs typeface="Arial"/>
              </a:rPr>
              <a:t> </a:t>
            </a:r>
            <a:r>
              <a:rPr lang="fr-MA" sz="1200" i="1" spc="-10" dirty="0">
                <a:latin typeface="Arial"/>
                <a:cs typeface="Arial"/>
              </a:rPr>
              <a:t>escomptés</a:t>
            </a:r>
            <a:endParaRPr lang="fr-MA" sz="1200" dirty="0">
              <a:latin typeface="Arial"/>
              <a:cs typeface="Arial"/>
            </a:endParaRPr>
          </a:p>
        </p:txBody>
      </p:sp>
    </p:spTree>
    <p:extLst>
      <p:ext uri="{BB962C8B-B14F-4D97-AF65-F5344CB8AC3E}">
        <p14:creationId xmlns:p14="http://schemas.microsoft.com/office/powerpoint/2010/main" val="488939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147955">
              <a:lnSpc>
                <a:spcPts val="1270"/>
              </a:lnSpc>
              <a:spcBef>
                <a:spcPts val="280"/>
              </a:spcBef>
            </a:pPr>
            <a:r>
              <a:rPr lang="fr-MA" sz="1200" spc="-95" dirty="0">
                <a:latin typeface="Arial"/>
                <a:cs typeface="Arial"/>
              </a:rPr>
              <a:t>Les</a:t>
            </a:r>
            <a:r>
              <a:rPr lang="fr-MA" sz="1200" spc="-30" dirty="0">
                <a:latin typeface="Arial"/>
                <a:cs typeface="Arial"/>
              </a:rPr>
              <a:t> </a:t>
            </a:r>
            <a:r>
              <a:rPr lang="fr-MA" sz="1200" spc="-65" dirty="0">
                <a:latin typeface="Arial"/>
                <a:cs typeface="Arial"/>
              </a:rPr>
              <a:t>objectifs</a:t>
            </a:r>
            <a:r>
              <a:rPr lang="fr-MA" sz="1200" spc="-30" dirty="0">
                <a:latin typeface="Arial"/>
                <a:cs typeface="Arial"/>
              </a:rPr>
              <a:t> </a:t>
            </a:r>
            <a:r>
              <a:rPr lang="fr-MA" sz="1200" spc="-75" dirty="0">
                <a:latin typeface="Arial"/>
                <a:cs typeface="Arial"/>
              </a:rPr>
              <a:t>et</a:t>
            </a:r>
            <a:r>
              <a:rPr lang="fr-MA" sz="1200" spc="-30" dirty="0">
                <a:latin typeface="Arial"/>
                <a:cs typeface="Arial"/>
              </a:rPr>
              <a:t> </a:t>
            </a:r>
            <a:r>
              <a:rPr lang="fr-MA" sz="1200" spc="-65" dirty="0">
                <a:latin typeface="Arial"/>
                <a:cs typeface="Arial"/>
              </a:rPr>
              <a:t>les</a:t>
            </a:r>
            <a:r>
              <a:rPr lang="fr-MA" sz="1200" spc="-30" dirty="0">
                <a:latin typeface="Arial"/>
                <a:cs typeface="Arial"/>
              </a:rPr>
              <a:t> </a:t>
            </a:r>
            <a:r>
              <a:rPr lang="fr-MA" sz="1200" spc="-85" dirty="0">
                <a:latin typeface="Arial"/>
                <a:cs typeface="Arial"/>
              </a:rPr>
              <a:t>mesures</a:t>
            </a:r>
            <a:r>
              <a:rPr lang="fr-MA" sz="1200" spc="-30" dirty="0">
                <a:latin typeface="Arial"/>
                <a:cs typeface="Arial"/>
              </a:rPr>
              <a:t> </a:t>
            </a:r>
            <a:r>
              <a:rPr lang="fr-MA" sz="1200" spc="-95" dirty="0">
                <a:latin typeface="Arial"/>
                <a:cs typeface="Arial"/>
              </a:rPr>
              <a:t>de</a:t>
            </a:r>
            <a:r>
              <a:rPr lang="fr-MA" sz="1200" spc="-45" dirty="0">
                <a:latin typeface="Arial"/>
                <a:cs typeface="Arial"/>
              </a:rPr>
              <a:t> </a:t>
            </a:r>
            <a:r>
              <a:rPr lang="fr-MA" sz="1200" spc="-75" dirty="0">
                <a:latin typeface="Arial"/>
                <a:cs typeface="Arial"/>
              </a:rPr>
              <a:t>sécurité</a:t>
            </a:r>
            <a:r>
              <a:rPr lang="fr-MA" sz="1200" spc="-45" dirty="0">
                <a:latin typeface="Arial"/>
                <a:cs typeface="Arial"/>
              </a:rPr>
              <a:t> </a:t>
            </a:r>
            <a:r>
              <a:rPr lang="fr-MA" sz="1200" spc="-90" dirty="0">
                <a:latin typeface="Arial"/>
                <a:cs typeface="Arial"/>
              </a:rPr>
              <a:t>énumérés</a:t>
            </a:r>
            <a:r>
              <a:rPr lang="fr-MA" sz="1200" spc="-25" dirty="0">
                <a:latin typeface="Arial"/>
                <a:cs typeface="Arial"/>
              </a:rPr>
              <a:t> </a:t>
            </a:r>
            <a:r>
              <a:rPr lang="fr-MA" sz="1200" spc="-100" dirty="0">
                <a:latin typeface="Arial"/>
                <a:cs typeface="Arial"/>
              </a:rPr>
              <a:t>dans</a:t>
            </a:r>
            <a:r>
              <a:rPr lang="fr-MA" sz="1200" spc="-30" dirty="0">
                <a:latin typeface="Arial"/>
                <a:cs typeface="Arial"/>
              </a:rPr>
              <a:t> </a:t>
            </a:r>
            <a:r>
              <a:rPr lang="fr-MA" sz="1200" spc="-85" dirty="0">
                <a:latin typeface="Arial"/>
                <a:cs typeface="Arial"/>
              </a:rPr>
              <a:t>l’Annexe</a:t>
            </a:r>
            <a:r>
              <a:rPr lang="fr-MA" sz="1200" spc="-45" dirty="0">
                <a:latin typeface="Arial"/>
                <a:cs typeface="Arial"/>
              </a:rPr>
              <a:t> </a:t>
            </a:r>
            <a:r>
              <a:rPr lang="fr-MA" sz="1200" spc="-95" dirty="0">
                <a:latin typeface="Arial"/>
                <a:cs typeface="Arial"/>
              </a:rPr>
              <a:t>A</a:t>
            </a:r>
            <a:r>
              <a:rPr lang="fr-MA" sz="1200" spc="-45" dirty="0">
                <a:latin typeface="Arial"/>
                <a:cs typeface="Arial"/>
              </a:rPr>
              <a:t> </a:t>
            </a:r>
            <a:r>
              <a:rPr lang="fr-MA" sz="1200" spc="-75" dirty="0">
                <a:latin typeface="Arial"/>
                <a:cs typeface="Arial"/>
              </a:rPr>
              <a:t>(A.5</a:t>
            </a:r>
            <a:r>
              <a:rPr lang="fr-MA" sz="1200" spc="-45" dirty="0">
                <a:latin typeface="Arial"/>
                <a:cs typeface="Arial"/>
              </a:rPr>
              <a:t> </a:t>
            </a:r>
            <a:r>
              <a:rPr lang="fr-MA" sz="1200" spc="-80" dirty="0">
                <a:latin typeface="Arial"/>
                <a:cs typeface="Arial"/>
              </a:rPr>
              <a:t>à</a:t>
            </a:r>
            <a:r>
              <a:rPr lang="fr-MA" sz="1200" spc="-40" dirty="0">
                <a:latin typeface="Arial"/>
                <a:cs typeface="Arial"/>
              </a:rPr>
              <a:t> </a:t>
            </a:r>
            <a:r>
              <a:rPr lang="fr-MA" sz="1200" spc="-90" dirty="0">
                <a:latin typeface="Arial"/>
                <a:cs typeface="Arial"/>
              </a:rPr>
              <a:t>A.18)</a:t>
            </a:r>
            <a:r>
              <a:rPr lang="fr-MA" sz="1200" spc="-20" dirty="0">
                <a:latin typeface="Arial"/>
                <a:cs typeface="Arial"/>
              </a:rPr>
              <a:t> </a:t>
            </a:r>
            <a:r>
              <a:rPr lang="fr-MA" sz="1200" spc="-85" dirty="0">
                <a:latin typeface="Arial"/>
                <a:cs typeface="Arial"/>
              </a:rPr>
              <a:t>d’ISO/IEC</a:t>
            </a:r>
            <a:r>
              <a:rPr lang="fr-MA" sz="1200" spc="-25" dirty="0">
                <a:latin typeface="Arial"/>
                <a:cs typeface="Arial"/>
              </a:rPr>
              <a:t> </a:t>
            </a:r>
            <a:r>
              <a:rPr lang="fr-MA" sz="1200" spc="-100" dirty="0">
                <a:latin typeface="Arial"/>
                <a:cs typeface="Arial"/>
              </a:rPr>
              <a:t>27001</a:t>
            </a:r>
            <a:r>
              <a:rPr lang="fr-MA" sz="1200" spc="-45" dirty="0">
                <a:latin typeface="Arial"/>
                <a:cs typeface="Arial"/>
              </a:rPr>
              <a:t> </a:t>
            </a:r>
            <a:r>
              <a:rPr lang="fr-MA" sz="1200" spc="-80" dirty="0">
                <a:latin typeface="Arial"/>
                <a:cs typeface="Arial"/>
              </a:rPr>
              <a:t>sont</a:t>
            </a:r>
            <a:r>
              <a:rPr lang="fr-MA" sz="1200" spc="-35" dirty="0">
                <a:latin typeface="Arial"/>
                <a:cs typeface="Arial"/>
              </a:rPr>
              <a:t> </a:t>
            </a:r>
            <a:r>
              <a:rPr lang="fr-MA" sz="1200" spc="-10" dirty="0">
                <a:latin typeface="Arial"/>
                <a:cs typeface="Arial"/>
              </a:rPr>
              <a:t>alignés </a:t>
            </a:r>
            <a:r>
              <a:rPr lang="fr-MA" sz="1200" spc="-80" dirty="0">
                <a:latin typeface="Arial"/>
                <a:cs typeface="Arial"/>
              </a:rPr>
              <a:t>sur</a:t>
            </a:r>
            <a:r>
              <a:rPr lang="fr-MA" sz="1200" spc="-25" dirty="0">
                <a:latin typeface="Arial"/>
                <a:cs typeface="Arial"/>
              </a:rPr>
              <a:t> </a:t>
            </a:r>
            <a:r>
              <a:rPr lang="fr-MA" sz="1200" spc="-65" dirty="0">
                <a:latin typeface="Arial"/>
                <a:cs typeface="Arial"/>
              </a:rPr>
              <a:t>les</a:t>
            </a:r>
            <a:r>
              <a:rPr lang="fr-MA" sz="1200" spc="-30" dirty="0">
                <a:latin typeface="Arial"/>
                <a:cs typeface="Arial"/>
              </a:rPr>
              <a:t> </a:t>
            </a:r>
            <a:r>
              <a:rPr lang="fr-MA" sz="1200" spc="-65" dirty="0">
                <a:latin typeface="Arial"/>
                <a:cs typeface="Arial"/>
              </a:rPr>
              <a:t>objectifs</a:t>
            </a:r>
            <a:r>
              <a:rPr lang="fr-MA" sz="1200" spc="-35" dirty="0">
                <a:latin typeface="Arial"/>
                <a:cs typeface="Arial"/>
              </a:rPr>
              <a:t> </a:t>
            </a:r>
            <a:r>
              <a:rPr lang="fr-MA" sz="1200" spc="-75" dirty="0">
                <a:latin typeface="Arial"/>
                <a:cs typeface="Arial"/>
              </a:rPr>
              <a:t>et</a:t>
            </a:r>
            <a:r>
              <a:rPr lang="fr-MA" sz="1200" spc="-40" dirty="0">
                <a:latin typeface="Arial"/>
                <a:cs typeface="Arial"/>
              </a:rPr>
              <a:t> </a:t>
            </a:r>
            <a:r>
              <a:rPr lang="fr-MA" sz="1200" spc="-65" dirty="0">
                <a:latin typeface="Arial"/>
                <a:cs typeface="Arial"/>
              </a:rPr>
              <a:t>les</a:t>
            </a:r>
            <a:r>
              <a:rPr lang="fr-MA" sz="1200" spc="-30" dirty="0">
                <a:latin typeface="Arial"/>
                <a:cs typeface="Arial"/>
              </a:rPr>
              <a:t> </a:t>
            </a:r>
            <a:r>
              <a:rPr lang="fr-MA" sz="1200" spc="-85" dirty="0">
                <a:latin typeface="Arial"/>
                <a:cs typeface="Arial"/>
              </a:rPr>
              <a:t>mesures</a:t>
            </a:r>
            <a:r>
              <a:rPr lang="fr-MA" sz="1200" spc="-35" dirty="0">
                <a:latin typeface="Arial"/>
                <a:cs typeface="Arial"/>
              </a:rPr>
              <a:t> </a:t>
            </a:r>
            <a:r>
              <a:rPr lang="fr-MA" sz="1200" spc="-95" dirty="0">
                <a:latin typeface="Arial"/>
                <a:cs typeface="Arial"/>
              </a:rPr>
              <a:t>de</a:t>
            </a:r>
            <a:r>
              <a:rPr lang="fr-MA" sz="1200" spc="-45" dirty="0">
                <a:latin typeface="Arial"/>
                <a:cs typeface="Arial"/>
              </a:rPr>
              <a:t> </a:t>
            </a:r>
            <a:r>
              <a:rPr lang="fr-MA" sz="1200" spc="-75" dirty="0">
                <a:latin typeface="Arial"/>
                <a:cs typeface="Arial"/>
              </a:rPr>
              <a:t>sécurité</a:t>
            </a:r>
            <a:r>
              <a:rPr lang="fr-MA" sz="1200" spc="-50" dirty="0">
                <a:latin typeface="Arial"/>
                <a:cs typeface="Arial"/>
              </a:rPr>
              <a:t> </a:t>
            </a:r>
            <a:r>
              <a:rPr lang="fr-MA" sz="1200" spc="-90" dirty="0">
                <a:latin typeface="Arial"/>
                <a:cs typeface="Arial"/>
              </a:rPr>
              <a:t>énumérés</a:t>
            </a:r>
            <a:r>
              <a:rPr lang="fr-MA" sz="1200" spc="-35" dirty="0">
                <a:latin typeface="Arial"/>
                <a:cs typeface="Arial"/>
              </a:rPr>
              <a:t> </a:t>
            </a:r>
            <a:r>
              <a:rPr lang="fr-MA" sz="1200" spc="-100" dirty="0">
                <a:latin typeface="Arial"/>
                <a:cs typeface="Arial"/>
              </a:rPr>
              <a:t>dans</a:t>
            </a:r>
            <a:r>
              <a:rPr lang="fr-MA" sz="1200" spc="-30" dirty="0">
                <a:latin typeface="Arial"/>
                <a:cs typeface="Arial"/>
              </a:rPr>
              <a:t> </a:t>
            </a:r>
            <a:r>
              <a:rPr lang="fr-MA" sz="1200" spc="-65" dirty="0">
                <a:latin typeface="Arial"/>
                <a:cs typeface="Arial"/>
              </a:rPr>
              <a:t>les</a:t>
            </a:r>
            <a:r>
              <a:rPr lang="fr-MA" sz="1200" spc="-35" dirty="0">
                <a:latin typeface="Arial"/>
                <a:cs typeface="Arial"/>
              </a:rPr>
              <a:t> </a:t>
            </a:r>
            <a:r>
              <a:rPr lang="fr-MA" sz="1200" spc="-70" dirty="0">
                <a:latin typeface="Arial"/>
                <a:cs typeface="Arial"/>
              </a:rPr>
              <a:t>articles5</a:t>
            </a:r>
            <a:r>
              <a:rPr lang="fr-MA" sz="1200" spc="-50" dirty="0">
                <a:latin typeface="Arial"/>
                <a:cs typeface="Arial"/>
              </a:rPr>
              <a:t> </a:t>
            </a:r>
            <a:r>
              <a:rPr lang="fr-MA" sz="1200" spc="-80" dirty="0">
                <a:latin typeface="Arial"/>
                <a:cs typeface="Arial"/>
              </a:rPr>
              <a:t>à</a:t>
            </a:r>
            <a:r>
              <a:rPr lang="fr-MA" sz="1200" spc="-50" dirty="0">
                <a:latin typeface="Arial"/>
                <a:cs typeface="Arial"/>
              </a:rPr>
              <a:t> </a:t>
            </a:r>
            <a:r>
              <a:rPr lang="fr-MA" sz="1200" spc="-95" dirty="0">
                <a:latin typeface="Arial"/>
                <a:cs typeface="Arial"/>
              </a:rPr>
              <a:t>18</a:t>
            </a:r>
            <a:r>
              <a:rPr lang="fr-MA" sz="1200" spc="-45" dirty="0">
                <a:latin typeface="Arial"/>
                <a:cs typeface="Arial"/>
              </a:rPr>
              <a:t> </a:t>
            </a:r>
            <a:r>
              <a:rPr lang="fr-MA" sz="1200" spc="-10" dirty="0">
                <a:latin typeface="Arial"/>
                <a:cs typeface="Arial"/>
              </a:rPr>
              <a:t>d’ISO/IEC27002.</a:t>
            </a:r>
            <a:endParaRPr lang="fr-MA" sz="1200" dirty="0">
              <a:latin typeface="Arial"/>
              <a:cs typeface="Arial"/>
            </a:endParaRPr>
          </a:p>
          <a:p>
            <a:pPr marL="12700" marR="5080">
              <a:lnSpc>
                <a:spcPts val="1270"/>
              </a:lnSpc>
              <a:spcBef>
                <a:spcPts val="1040"/>
              </a:spcBef>
            </a:pPr>
            <a:r>
              <a:rPr lang="fr-MA" sz="1200" spc="-95" dirty="0">
                <a:latin typeface="Arial"/>
                <a:cs typeface="Arial"/>
              </a:rPr>
              <a:t>Les</a:t>
            </a:r>
            <a:r>
              <a:rPr lang="fr-MA" sz="1200" spc="-30" dirty="0">
                <a:latin typeface="Arial"/>
                <a:cs typeface="Arial"/>
              </a:rPr>
              <a:t> </a:t>
            </a:r>
            <a:r>
              <a:rPr lang="fr-MA" sz="1200" spc="-60" dirty="0">
                <a:latin typeface="Arial"/>
                <a:cs typeface="Arial"/>
              </a:rPr>
              <a:t>listes</a:t>
            </a:r>
            <a:r>
              <a:rPr lang="fr-MA" sz="1200" spc="-25" dirty="0">
                <a:latin typeface="Arial"/>
                <a:cs typeface="Arial"/>
              </a:rPr>
              <a:t> </a:t>
            </a:r>
            <a:r>
              <a:rPr lang="fr-MA" sz="1200" spc="-95" dirty="0">
                <a:latin typeface="Arial"/>
                <a:cs typeface="Arial"/>
              </a:rPr>
              <a:t>des</a:t>
            </a:r>
            <a:r>
              <a:rPr lang="fr-MA" sz="1200" spc="-30" dirty="0">
                <a:latin typeface="Arial"/>
                <a:cs typeface="Arial"/>
              </a:rPr>
              <a:t> </a:t>
            </a:r>
            <a:r>
              <a:rPr lang="fr-MA" sz="1200" spc="-65" dirty="0">
                <a:latin typeface="Arial"/>
                <a:cs typeface="Arial"/>
              </a:rPr>
              <a:t>objectifs</a:t>
            </a:r>
            <a:r>
              <a:rPr lang="fr-MA" sz="1200" spc="-25" dirty="0">
                <a:latin typeface="Arial"/>
                <a:cs typeface="Arial"/>
              </a:rPr>
              <a:t> </a:t>
            </a:r>
            <a:r>
              <a:rPr lang="fr-MA" sz="1200" spc="-75" dirty="0">
                <a:latin typeface="Arial"/>
                <a:cs typeface="Arial"/>
              </a:rPr>
              <a:t>et</a:t>
            </a:r>
            <a:r>
              <a:rPr lang="fr-MA" sz="1200" spc="-35" dirty="0">
                <a:latin typeface="Arial"/>
                <a:cs typeface="Arial"/>
              </a:rPr>
              <a:t> </a:t>
            </a:r>
            <a:r>
              <a:rPr lang="fr-MA" sz="1200" spc="-95" dirty="0">
                <a:latin typeface="Arial"/>
                <a:cs typeface="Arial"/>
              </a:rPr>
              <a:t>des</a:t>
            </a:r>
            <a:r>
              <a:rPr lang="fr-MA" sz="1200" spc="-25" dirty="0">
                <a:latin typeface="Arial"/>
                <a:cs typeface="Arial"/>
              </a:rPr>
              <a:t> </a:t>
            </a:r>
            <a:r>
              <a:rPr lang="fr-MA" sz="1200" spc="-85" dirty="0">
                <a:latin typeface="Arial"/>
                <a:cs typeface="Arial"/>
              </a:rPr>
              <a:t>mesures</a:t>
            </a:r>
            <a:r>
              <a:rPr lang="fr-MA" sz="1200" spc="-30" dirty="0">
                <a:latin typeface="Arial"/>
                <a:cs typeface="Arial"/>
              </a:rPr>
              <a:t> </a:t>
            </a:r>
            <a:r>
              <a:rPr lang="fr-MA" sz="1200" spc="-95" dirty="0">
                <a:latin typeface="Arial"/>
                <a:cs typeface="Arial"/>
              </a:rPr>
              <a:t>de</a:t>
            </a:r>
            <a:r>
              <a:rPr lang="fr-MA" sz="1200" spc="-45" dirty="0">
                <a:latin typeface="Arial"/>
                <a:cs typeface="Arial"/>
              </a:rPr>
              <a:t> </a:t>
            </a:r>
            <a:r>
              <a:rPr lang="fr-MA" sz="1200" spc="-75" dirty="0">
                <a:latin typeface="Arial"/>
                <a:cs typeface="Arial"/>
              </a:rPr>
              <a:t>sécurité</a:t>
            </a:r>
            <a:r>
              <a:rPr lang="fr-MA" sz="1200" spc="-40" dirty="0">
                <a:latin typeface="Arial"/>
                <a:cs typeface="Arial"/>
              </a:rPr>
              <a:t> </a:t>
            </a:r>
            <a:r>
              <a:rPr lang="fr-MA" sz="1200" spc="-90" dirty="0">
                <a:latin typeface="Arial"/>
                <a:cs typeface="Arial"/>
              </a:rPr>
              <a:t>contenus</a:t>
            </a:r>
            <a:r>
              <a:rPr lang="fr-MA" sz="1200" spc="-30" dirty="0">
                <a:latin typeface="Arial"/>
                <a:cs typeface="Arial"/>
              </a:rPr>
              <a:t> </a:t>
            </a:r>
            <a:r>
              <a:rPr lang="fr-MA" sz="1200" spc="-100" dirty="0">
                <a:latin typeface="Arial"/>
                <a:cs typeface="Arial"/>
              </a:rPr>
              <a:t>dans</a:t>
            </a:r>
            <a:r>
              <a:rPr lang="fr-MA" sz="1200" spc="-25" dirty="0">
                <a:latin typeface="Arial"/>
                <a:cs typeface="Arial"/>
              </a:rPr>
              <a:t> </a:t>
            </a:r>
            <a:r>
              <a:rPr lang="fr-MA" sz="1200" spc="-85" dirty="0">
                <a:latin typeface="Arial"/>
                <a:cs typeface="Arial"/>
              </a:rPr>
              <a:t>l’Annexe</a:t>
            </a:r>
            <a:r>
              <a:rPr lang="fr-MA" sz="1200" spc="-45" dirty="0">
                <a:latin typeface="Arial"/>
                <a:cs typeface="Arial"/>
              </a:rPr>
              <a:t> </a:t>
            </a:r>
            <a:r>
              <a:rPr lang="fr-MA" sz="1200" spc="-95" dirty="0">
                <a:latin typeface="Arial"/>
                <a:cs typeface="Arial"/>
              </a:rPr>
              <a:t>A</a:t>
            </a:r>
            <a:r>
              <a:rPr lang="fr-MA" sz="1200" spc="-45" dirty="0">
                <a:latin typeface="Arial"/>
                <a:cs typeface="Arial"/>
              </a:rPr>
              <a:t> </a:t>
            </a:r>
            <a:r>
              <a:rPr lang="fr-MA" sz="1200" spc="-85" dirty="0">
                <a:latin typeface="Arial"/>
                <a:cs typeface="Arial"/>
              </a:rPr>
              <a:t>d’ISO/IEC</a:t>
            </a:r>
            <a:r>
              <a:rPr lang="fr-MA" sz="1200" spc="-25" dirty="0">
                <a:latin typeface="Arial"/>
                <a:cs typeface="Arial"/>
              </a:rPr>
              <a:t> </a:t>
            </a:r>
            <a:r>
              <a:rPr lang="fr-MA" sz="1200" spc="-100" dirty="0">
                <a:latin typeface="Arial"/>
                <a:cs typeface="Arial"/>
              </a:rPr>
              <a:t>27001</a:t>
            </a:r>
            <a:r>
              <a:rPr lang="fr-MA" sz="1200" spc="-45" dirty="0">
                <a:latin typeface="Arial"/>
                <a:cs typeface="Arial"/>
              </a:rPr>
              <a:t> </a:t>
            </a:r>
            <a:r>
              <a:rPr lang="fr-MA" sz="1200" spc="-95" dirty="0">
                <a:latin typeface="Arial"/>
                <a:cs typeface="Arial"/>
              </a:rPr>
              <a:t>ne</a:t>
            </a:r>
            <a:r>
              <a:rPr lang="fr-MA" sz="1200" spc="-45" dirty="0">
                <a:latin typeface="Arial"/>
                <a:cs typeface="Arial"/>
              </a:rPr>
              <a:t> </a:t>
            </a:r>
            <a:r>
              <a:rPr lang="fr-MA" sz="1200" spc="-80" dirty="0">
                <a:latin typeface="Arial"/>
                <a:cs typeface="Arial"/>
              </a:rPr>
              <a:t>sont</a:t>
            </a:r>
            <a:r>
              <a:rPr lang="fr-MA" sz="1200" spc="-35" dirty="0">
                <a:latin typeface="Arial"/>
                <a:cs typeface="Arial"/>
              </a:rPr>
              <a:t> </a:t>
            </a:r>
            <a:r>
              <a:rPr lang="fr-MA" sz="1200" spc="-25" dirty="0">
                <a:latin typeface="Arial"/>
                <a:cs typeface="Arial"/>
              </a:rPr>
              <a:t>pas </a:t>
            </a:r>
            <a:r>
              <a:rPr lang="fr-MA" sz="1200" spc="-80" dirty="0">
                <a:latin typeface="Arial"/>
                <a:cs typeface="Arial"/>
              </a:rPr>
              <a:t>exhaustives.</a:t>
            </a:r>
            <a:r>
              <a:rPr lang="fr-MA" sz="1200" spc="-35" dirty="0">
                <a:latin typeface="Arial"/>
                <a:cs typeface="Arial"/>
              </a:rPr>
              <a:t> </a:t>
            </a:r>
            <a:r>
              <a:rPr lang="fr-MA" sz="1200" spc="-90" dirty="0">
                <a:latin typeface="Arial"/>
                <a:cs typeface="Arial"/>
              </a:rPr>
              <a:t>Un</a:t>
            </a:r>
            <a:r>
              <a:rPr lang="fr-MA" sz="1200" spc="-45" dirty="0">
                <a:latin typeface="Arial"/>
                <a:cs typeface="Arial"/>
              </a:rPr>
              <a:t> </a:t>
            </a:r>
            <a:r>
              <a:rPr lang="fr-MA" sz="1200" spc="-80" dirty="0">
                <a:latin typeface="Arial"/>
                <a:cs typeface="Arial"/>
              </a:rPr>
              <a:t>organisme</a:t>
            </a:r>
            <a:r>
              <a:rPr lang="fr-MA" sz="1200" spc="-45" dirty="0">
                <a:latin typeface="Arial"/>
                <a:cs typeface="Arial"/>
              </a:rPr>
              <a:t> </a:t>
            </a:r>
            <a:r>
              <a:rPr lang="fr-MA" sz="1200" spc="-80" dirty="0">
                <a:latin typeface="Arial"/>
                <a:cs typeface="Arial"/>
              </a:rPr>
              <a:t>peut</a:t>
            </a:r>
            <a:r>
              <a:rPr lang="fr-MA" sz="1200" spc="-35" dirty="0">
                <a:latin typeface="Arial"/>
                <a:cs typeface="Arial"/>
              </a:rPr>
              <a:t> </a:t>
            </a:r>
            <a:r>
              <a:rPr lang="fr-MA" sz="1200" spc="-65" dirty="0">
                <a:latin typeface="Arial"/>
                <a:cs typeface="Arial"/>
              </a:rPr>
              <a:t>choisir</a:t>
            </a:r>
            <a:r>
              <a:rPr lang="fr-MA" sz="1200" spc="-15" dirty="0">
                <a:latin typeface="Arial"/>
                <a:cs typeface="Arial"/>
              </a:rPr>
              <a:t> </a:t>
            </a:r>
            <a:r>
              <a:rPr lang="fr-MA" sz="1200" spc="-95" dirty="0">
                <a:latin typeface="Arial"/>
                <a:cs typeface="Arial"/>
              </a:rPr>
              <a:t>des</a:t>
            </a:r>
            <a:r>
              <a:rPr lang="fr-MA" sz="1200" spc="-30" dirty="0">
                <a:latin typeface="Arial"/>
                <a:cs typeface="Arial"/>
              </a:rPr>
              <a:t> </a:t>
            </a:r>
            <a:r>
              <a:rPr lang="fr-MA" sz="1200" spc="-65" dirty="0">
                <a:latin typeface="Arial"/>
                <a:cs typeface="Arial"/>
              </a:rPr>
              <a:t>objectifs</a:t>
            </a:r>
            <a:r>
              <a:rPr lang="fr-MA" sz="1200" spc="-25" dirty="0">
                <a:latin typeface="Arial"/>
                <a:cs typeface="Arial"/>
              </a:rPr>
              <a:t> </a:t>
            </a:r>
            <a:r>
              <a:rPr lang="fr-MA" sz="1200" spc="-75" dirty="0">
                <a:latin typeface="Arial"/>
                <a:cs typeface="Arial"/>
              </a:rPr>
              <a:t>et</a:t>
            </a:r>
            <a:r>
              <a:rPr lang="fr-MA" sz="1200" spc="-35" dirty="0">
                <a:latin typeface="Arial"/>
                <a:cs typeface="Arial"/>
              </a:rPr>
              <a:t> </a:t>
            </a:r>
            <a:r>
              <a:rPr lang="fr-MA" sz="1200" spc="-95" dirty="0">
                <a:latin typeface="Arial"/>
                <a:cs typeface="Arial"/>
              </a:rPr>
              <a:t>des</a:t>
            </a:r>
            <a:r>
              <a:rPr lang="fr-MA" sz="1200" spc="-30" dirty="0">
                <a:latin typeface="Arial"/>
                <a:cs typeface="Arial"/>
              </a:rPr>
              <a:t> </a:t>
            </a:r>
            <a:r>
              <a:rPr lang="fr-MA" sz="1200" spc="-85" dirty="0">
                <a:latin typeface="Arial"/>
                <a:cs typeface="Arial"/>
              </a:rPr>
              <a:t>mesures</a:t>
            </a:r>
            <a:r>
              <a:rPr lang="fr-MA" sz="1200" spc="-25" dirty="0">
                <a:latin typeface="Arial"/>
                <a:cs typeface="Arial"/>
              </a:rPr>
              <a:t> </a:t>
            </a:r>
            <a:r>
              <a:rPr lang="fr-MA" sz="1200" spc="-95" dirty="0">
                <a:latin typeface="Arial"/>
                <a:cs typeface="Arial"/>
              </a:rPr>
              <a:t>de</a:t>
            </a:r>
            <a:r>
              <a:rPr lang="fr-MA" sz="1200" spc="-45" dirty="0">
                <a:latin typeface="Arial"/>
                <a:cs typeface="Arial"/>
              </a:rPr>
              <a:t> </a:t>
            </a:r>
            <a:r>
              <a:rPr lang="fr-MA" sz="1200" spc="-75" dirty="0">
                <a:latin typeface="Arial"/>
                <a:cs typeface="Arial"/>
              </a:rPr>
              <a:t>sécurité</a:t>
            </a:r>
            <a:r>
              <a:rPr lang="fr-MA" sz="1200" spc="-45" dirty="0">
                <a:latin typeface="Arial"/>
                <a:cs typeface="Arial"/>
              </a:rPr>
              <a:t> </a:t>
            </a:r>
            <a:r>
              <a:rPr lang="fr-MA" sz="1200" spc="-80" dirty="0">
                <a:latin typeface="Arial"/>
                <a:cs typeface="Arial"/>
              </a:rPr>
              <a:t>supplémentaires</a:t>
            </a:r>
            <a:r>
              <a:rPr lang="fr-MA" sz="1200" spc="-30" dirty="0">
                <a:latin typeface="Arial"/>
                <a:cs typeface="Arial"/>
              </a:rPr>
              <a:t> </a:t>
            </a:r>
            <a:r>
              <a:rPr lang="fr-MA" sz="1200" spc="-95" dirty="0">
                <a:latin typeface="Arial"/>
                <a:cs typeface="Arial"/>
              </a:rPr>
              <a:t>ou</a:t>
            </a:r>
            <a:r>
              <a:rPr lang="fr-MA" sz="1200" spc="-45" dirty="0">
                <a:latin typeface="Arial"/>
                <a:cs typeface="Arial"/>
              </a:rPr>
              <a:t> </a:t>
            </a:r>
            <a:r>
              <a:rPr lang="fr-MA" sz="1200" spc="-65" dirty="0">
                <a:latin typeface="Arial"/>
                <a:cs typeface="Arial"/>
              </a:rPr>
              <a:t>choisir</a:t>
            </a:r>
            <a:r>
              <a:rPr lang="fr-MA" sz="1200" spc="-15" dirty="0">
                <a:latin typeface="Arial"/>
                <a:cs typeface="Arial"/>
              </a:rPr>
              <a:t> </a:t>
            </a:r>
            <a:r>
              <a:rPr lang="fr-MA" sz="1200" spc="-25" dirty="0">
                <a:latin typeface="Arial"/>
                <a:cs typeface="Arial"/>
              </a:rPr>
              <a:t>des </a:t>
            </a:r>
            <a:r>
              <a:rPr lang="fr-MA" sz="1200" spc="-85" dirty="0">
                <a:latin typeface="Arial"/>
                <a:cs typeface="Arial"/>
              </a:rPr>
              <a:t>mesures</a:t>
            </a:r>
            <a:r>
              <a:rPr lang="fr-MA" sz="1200" spc="-15" dirty="0">
                <a:latin typeface="Arial"/>
                <a:cs typeface="Arial"/>
              </a:rPr>
              <a:t> </a:t>
            </a:r>
            <a:r>
              <a:rPr lang="fr-MA" sz="1200" spc="-85" dirty="0">
                <a:latin typeface="Arial"/>
                <a:cs typeface="Arial"/>
              </a:rPr>
              <a:t>d’une</a:t>
            </a:r>
            <a:r>
              <a:rPr lang="fr-MA" sz="1200" spc="-30" dirty="0">
                <a:latin typeface="Arial"/>
                <a:cs typeface="Arial"/>
              </a:rPr>
              <a:t> </a:t>
            </a:r>
            <a:r>
              <a:rPr lang="fr-MA" sz="1200" spc="-85" dirty="0">
                <a:latin typeface="Arial"/>
                <a:cs typeface="Arial"/>
              </a:rPr>
              <a:t>source</a:t>
            </a:r>
            <a:r>
              <a:rPr lang="fr-MA" sz="1200" spc="-35" dirty="0">
                <a:latin typeface="Arial"/>
                <a:cs typeface="Arial"/>
              </a:rPr>
              <a:t> </a:t>
            </a:r>
            <a:r>
              <a:rPr lang="fr-MA" sz="1200" spc="-85" dirty="0">
                <a:latin typeface="Arial"/>
                <a:cs typeface="Arial"/>
              </a:rPr>
              <a:t>complètement</a:t>
            </a:r>
            <a:r>
              <a:rPr lang="fr-MA" sz="1200" spc="-15" dirty="0">
                <a:latin typeface="Arial"/>
                <a:cs typeface="Arial"/>
              </a:rPr>
              <a:t> </a:t>
            </a:r>
            <a:r>
              <a:rPr lang="fr-MA" sz="1200" spc="-10" dirty="0">
                <a:latin typeface="Arial"/>
                <a:cs typeface="Arial"/>
              </a:rPr>
              <a:t>différente.</a:t>
            </a:r>
            <a:endParaRPr lang="fr-MA" sz="1200" dirty="0">
              <a:latin typeface="Arial"/>
              <a:cs typeface="Arial"/>
            </a:endParaRPr>
          </a:p>
        </p:txBody>
      </p:sp>
    </p:spTree>
    <p:extLst>
      <p:ext uri="{BB962C8B-B14F-4D97-AF65-F5344CB8AC3E}">
        <p14:creationId xmlns:p14="http://schemas.microsoft.com/office/powerpoint/2010/main" val="11392466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12700" marR="5080">
              <a:lnSpc>
                <a:spcPts val="1270"/>
              </a:lnSpc>
              <a:spcBef>
                <a:spcPts val="280"/>
              </a:spcBef>
            </a:pPr>
            <a:r>
              <a:rPr lang="fr-MA" sz="1200" spc="-95" dirty="0">
                <a:latin typeface="Arial"/>
                <a:cs typeface="Arial"/>
              </a:rPr>
              <a:t>Les</a:t>
            </a:r>
            <a:r>
              <a:rPr lang="fr-MA" sz="1200" spc="-35" dirty="0">
                <a:latin typeface="Arial"/>
                <a:cs typeface="Arial"/>
              </a:rPr>
              <a:t> </a:t>
            </a:r>
            <a:r>
              <a:rPr lang="fr-MA" sz="1200" spc="-65" dirty="0">
                <a:latin typeface="Arial"/>
                <a:cs typeface="Arial"/>
              </a:rPr>
              <a:t>objectifs</a:t>
            </a:r>
            <a:r>
              <a:rPr lang="fr-MA" sz="1200" spc="-30" dirty="0">
                <a:latin typeface="Arial"/>
                <a:cs typeface="Arial"/>
              </a:rPr>
              <a:t> </a:t>
            </a:r>
            <a:r>
              <a:rPr lang="fr-MA" sz="1200" spc="-75" dirty="0">
                <a:latin typeface="Arial"/>
                <a:cs typeface="Arial"/>
              </a:rPr>
              <a:t>et</a:t>
            </a:r>
            <a:r>
              <a:rPr lang="fr-MA" sz="1200" spc="-40" dirty="0">
                <a:latin typeface="Arial"/>
                <a:cs typeface="Arial"/>
              </a:rPr>
              <a:t> </a:t>
            </a:r>
            <a:r>
              <a:rPr lang="fr-MA" sz="1200" spc="-65" dirty="0">
                <a:latin typeface="Arial"/>
                <a:cs typeface="Arial"/>
              </a:rPr>
              <a:t>les</a:t>
            </a:r>
            <a:r>
              <a:rPr lang="fr-MA" sz="1200" spc="-35" dirty="0">
                <a:latin typeface="Arial"/>
                <a:cs typeface="Arial"/>
              </a:rPr>
              <a:t> </a:t>
            </a:r>
            <a:r>
              <a:rPr lang="fr-MA" sz="1200" spc="-85" dirty="0">
                <a:latin typeface="Arial"/>
                <a:cs typeface="Arial"/>
              </a:rPr>
              <a:t>mesures</a:t>
            </a:r>
            <a:r>
              <a:rPr lang="fr-MA" sz="1200" spc="-30" dirty="0">
                <a:latin typeface="Arial"/>
                <a:cs typeface="Arial"/>
              </a:rPr>
              <a:t> </a:t>
            </a:r>
            <a:r>
              <a:rPr lang="fr-MA" sz="1200" spc="-95" dirty="0">
                <a:latin typeface="Arial"/>
                <a:cs typeface="Arial"/>
              </a:rPr>
              <a:t>de</a:t>
            </a:r>
            <a:r>
              <a:rPr lang="fr-MA" sz="1200" spc="-50" dirty="0">
                <a:latin typeface="Arial"/>
                <a:cs typeface="Arial"/>
              </a:rPr>
              <a:t> </a:t>
            </a:r>
            <a:r>
              <a:rPr lang="fr-MA" sz="1200" spc="-75" dirty="0">
                <a:latin typeface="Arial"/>
                <a:cs typeface="Arial"/>
              </a:rPr>
              <a:t>sécurité</a:t>
            </a:r>
            <a:r>
              <a:rPr lang="fr-MA" sz="1200" spc="-50" dirty="0">
                <a:latin typeface="Arial"/>
                <a:cs typeface="Arial"/>
              </a:rPr>
              <a:t> </a:t>
            </a:r>
            <a:r>
              <a:rPr lang="fr-MA" sz="1200" spc="-90" dirty="0">
                <a:latin typeface="Arial"/>
                <a:cs typeface="Arial"/>
              </a:rPr>
              <a:t>énumérés</a:t>
            </a:r>
            <a:r>
              <a:rPr lang="fr-MA" sz="1200" spc="-30" dirty="0">
                <a:latin typeface="Arial"/>
                <a:cs typeface="Arial"/>
              </a:rPr>
              <a:t> </a:t>
            </a:r>
            <a:r>
              <a:rPr lang="fr-MA" sz="1200" spc="-80" dirty="0">
                <a:latin typeface="Arial"/>
                <a:cs typeface="Arial"/>
              </a:rPr>
              <a:t>à</a:t>
            </a:r>
            <a:r>
              <a:rPr lang="fr-MA" sz="1200" spc="-50" dirty="0">
                <a:latin typeface="Arial"/>
                <a:cs typeface="Arial"/>
              </a:rPr>
              <a:t> </a:t>
            </a:r>
            <a:r>
              <a:rPr lang="fr-MA" sz="1200" spc="-85" dirty="0">
                <a:latin typeface="Arial"/>
                <a:cs typeface="Arial"/>
              </a:rPr>
              <a:t>l’Annexe</a:t>
            </a:r>
            <a:r>
              <a:rPr lang="fr-MA" sz="1200" spc="-45" dirty="0">
                <a:latin typeface="Arial"/>
                <a:cs typeface="Arial"/>
              </a:rPr>
              <a:t> </a:t>
            </a:r>
            <a:r>
              <a:rPr lang="fr-MA" sz="1200" spc="-95" dirty="0">
                <a:latin typeface="Arial"/>
                <a:cs typeface="Arial"/>
              </a:rPr>
              <a:t>A</a:t>
            </a:r>
            <a:r>
              <a:rPr lang="fr-MA" sz="1200" spc="-50" dirty="0">
                <a:latin typeface="Arial"/>
                <a:cs typeface="Arial"/>
              </a:rPr>
              <a:t> </a:t>
            </a:r>
            <a:r>
              <a:rPr lang="fr-MA" sz="1200" spc="-75" dirty="0">
                <a:latin typeface="Arial"/>
                <a:cs typeface="Arial"/>
              </a:rPr>
              <a:t>(A.5</a:t>
            </a:r>
            <a:r>
              <a:rPr lang="fr-MA" sz="1200" spc="-50" dirty="0">
                <a:latin typeface="Arial"/>
                <a:cs typeface="Arial"/>
              </a:rPr>
              <a:t> </a:t>
            </a:r>
            <a:r>
              <a:rPr lang="fr-MA" sz="1200" spc="-80" dirty="0">
                <a:latin typeface="Arial"/>
                <a:cs typeface="Arial"/>
              </a:rPr>
              <a:t>à</a:t>
            </a:r>
            <a:r>
              <a:rPr lang="fr-MA" sz="1200" spc="-50" dirty="0">
                <a:latin typeface="Arial"/>
                <a:cs typeface="Arial"/>
              </a:rPr>
              <a:t> </a:t>
            </a:r>
            <a:r>
              <a:rPr lang="fr-MA" sz="1200" spc="-90" dirty="0">
                <a:latin typeface="Arial"/>
                <a:cs typeface="Arial"/>
              </a:rPr>
              <a:t>A.18)</a:t>
            </a:r>
            <a:r>
              <a:rPr lang="fr-MA" sz="1200" spc="-20" dirty="0">
                <a:latin typeface="Arial"/>
                <a:cs typeface="Arial"/>
              </a:rPr>
              <a:t> </a:t>
            </a:r>
            <a:r>
              <a:rPr lang="fr-MA" sz="1200" spc="-80" dirty="0">
                <a:latin typeface="Arial"/>
                <a:cs typeface="Arial"/>
              </a:rPr>
              <a:t>sont</a:t>
            </a:r>
            <a:r>
              <a:rPr lang="fr-MA" sz="1200" spc="-40" dirty="0">
                <a:latin typeface="Arial"/>
                <a:cs typeface="Arial"/>
              </a:rPr>
              <a:t> </a:t>
            </a:r>
            <a:r>
              <a:rPr lang="fr-MA" sz="1200" spc="-90" dirty="0">
                <a:latin typeface="Arial"/>
                <a:cs typeface="Arial"/>
              </a:rPr>
              <a:t>étayés</a:t>
            </a:r>
            <a:r>
              <a:rPr lang="fr-MA" sz="1200" spc="-30" dirty="0">
                <a:latin typeface="Arial"/>
                <a:cs typeface="Arial"/>
              </a:rPr>
              <a:t> </a:t>
            </a:r>
            <a:r>
              <a:rPr lang="fr-MA" sz="1200" spc="-80" dirty="0">
                <a:latin typeface="Arial"/>
                <a:cs typeface="Arial"/>
              </a:rPr>
              <a:t>par</a:t>
            </a:r>
            <a:r>
              <a:rPr lang="fr-MA" sz="1200" spc="-20" dirty="0">
                <a:latin typeface="Arial"/>
                <a:cs typeface="Arial"/>
              </a:rPr>
              <a:t> </a:t>
            </a:r>
            <a:r>
              <a:rPr lang="fr-MA" sz="1200" spc="-65" dirty="0">
                <a:latin typeface="Arial"/>
                <a:cs typeface="Arial"/>
              </a:rPr>
              <a:t>les</a:t>
            </a:r>
            <a:r>
              <a:rPr lang="fr-MA" sz="1200" spc="-35" dirty="0">
                <a:latin typeface="Arial"/>
                <a:cs typeface="Arial"/>
              </a:rPr>
              <a:t> </a:t>
            </a:r>
            <a:r>
              <a:rPr lang="fr-MA" sz="1200" spc="-70" dirty="0">
                <a:latin typeface="Arial"/>
                <a:cs typeface="Arial"/>
              </a:rPr>
              <a:t>lignes</a:t>
            </a:r>
            <a:r>
              <a:rPr lang="fr-MA" sz="1200" spc="-30" dirty="0">
                <a:latin typeface="Arial"/>
                <a:cs typeface="Arial"/>
              </a:rPr>
              <a:t> </a:t>
            </a:r>
            <a:r>
              <a:rPr lang="fr-MA" sz="1200" spc="-25" dirty="0">
                <a:latin typeface="Arial"/>
                <a:cs typeface="Arial"/>
              </a:rPr>
              <a:t>directrices </a:t>
            </a:r>
            <a:r>
              <a:rPr lang="fr-MA" sz="1200" spc="-75" dirty="0">
                <a:latin typeface="Arial"/>
                <a:cs typeface="Arial"/>
              </a:rPr>
              <a:t>fournies</a:t>
            </a:r>
            <a:r>
              <a:rPr lang="fr-MA" sz="1200" spc="-25" dirty="0">
                <a:latin typeface="Arial"/>
                <a:cs typeface="Arial"/>
              </a:rPr>
              <a:t> </a:t>
            </a:r>
            <a:r>
              <a:rPr lang="fr-MA" sz="1200" spc="-100" dirty="0">
                <a:latin typeface="Arial"/>
                <a:cs typeface="Arial"/>
              </a:rPr>
              <a:t>dans</a:t>
            </a:r>
            <a:r>
              <a:rPr lang="fr-MA" sz="1200" spc="-25" dirty="0">
                <a:latin typeface="Arial"/>
                <a:cs typeface="Arial"/>
              </a:rPr>
              <a:t> </a:t>
            </a:r>
            <a:r>
              <a:rPr lang="fr-MA" sz="1200" spc="-90" dirty="0">
                <a:latin typeface="Arial"/>
                <a:cs typeface="Arial"/>
              </a:rPr>
              <a:t>ISO/IEC</a:t>
            </a:r>
            <a:r>
              <a:rPr lang="fr-MA" sz="1200" spc="-25" dirty="0">
                <a:latin typeface="Arial"/>
                <a:cs typeface="Arial"/>
              </a:rPr>
              <a:t> </a:t>
            </a:r>
            <a:r>
              <a:rPr lang="fr-MA" sz="1200" spc="-90" dirty="0">
                <a:latin typeface="Arial"/>
                <a:cs typeface="Arial"/>
              </a:rPr>
              <a:t>27002,</a:t>
            </a:r>
            <a:r>
              <a:rPr lang="fr-MA" sz="1200" spc="-30" dirty="0">
                <a:latin typeface="Arial"/>
                <a:cs typeface="Arial"/>
              </a:rPr>
              <a:t> </a:t>
            </a:r>
            <a:r>
              <a:rPr lang="fr-MA" sz="1200" spc="-70" dirty="0">
                <a:latin typeface="Arial"/>
                <a:cs typeface="Arial"/>
              </a:rPr>
              <a:t>articles5</a:t>
            </a:r>
            <a:r>
              <a:rPr lang="fr-MA" sz="1200" spc="-40" dirty="0">
                <a:latin typeface="Arial"/>
                <a:cs typeface="Arial"/>
              </a:rPr>
              <a:t> </a:t>
            </a:r>
            <a:r>
              <a:rPr lang="fr-MA" sz="1200" spc="-80" dirty="0">
                <a:latin typeface="Arial"/>
                <a:cs typeface="Arial"/>
              </a:rPr>
              <a:t>à</a:t>
            </a:r>
            <a:r>
              <a:rPr lang="fr-MA" sz="1200" spc="-40" dirty="0">
                <a:latin typeface="Arial"/>
                <a:cs typeface="Arial"/>
              </a:rPr>
              <a:t> </a:t>
            </a:r>
            <a:r>
              <a:rPr lang="fr-MA" sz="1200" spc="-25" dirty="0">
                <a:latin typeface="Arial"/>
                <a:cs typeface="Arial"/>
              </a:rPr>
              <a:t>18.</a:t>
            </a:r>
            <a:endParaRPr lang="fr-MA" sz="1200" dirty="0">
              <a:latin typeface="Arial"/>
              <a:cs typeface="Arial"/>
            </a:endParaRPr>
          </a:p>
          <a:p>
            <a:pPr marL="12700" marR="48895">
              <a:lnSpc>
                <a:spcPts val="1270"/>
              </a:lnSpc>
              <a:spcBef>
                <a:spcPts val="1040"/>
              </a:spcBef>
            </a:pPr>
            <a:r>
              <a:rPr lang="fr-MA" sz="1200" spc="-95" dirty="0">
                <a:latin typeface="Arial"/>
                <a:cs typeface="Arial"/>
              </a:rPr>
              <a:t>Les</a:t>
            </a:r>
            <a:r>
              <a:rPr lang="fr-MA" sz="1200" spc="-30" dirty="0">
                <a:latin typeface="Arial"/>
                <a:cs typeface="Arial"/>
              </a:rPr>
              <a:t> </a:t>
            </a:r>
            <a:r>
              <a:rPr lang="fr-MA" sz="1200" spc="-60" dirty="0">
                <a:latin typeface="Arial"/>
                <a:cs typeface="Arial"/>
              </a:rPr>
              <a:t>listes</a:t>
            </a:r>
            <a:r>
              <a:rPr lang="fr-MA" sz="1200" spc="-25" dirty="0">
                <a:latin typeface="Arial"/>
                <a:cs typeface="Arial"/>
              </a:rPr>
              <a:t> </a:t>
            </a:r>
            <a:r>
              <a:rPr lang="fr-MA" sz="1200" spc="-95" dirty="0">
                <a:latin typeface="Arial"/>
                <a:cs typeface="Arial"/>
              </a:rPr>
              <a:t>des</a:t>
            </a:r>
            <a:r>
              <a:rPr lang="fr-MA" sz="1200" spc="-30" dirty="0">
                <a:latin typeface="Arial"/>
                <a:cs typeface="Arial"/>
              </a:rPr>
              <a:t> </a:t>
            </a:r>
            <a:r>
              <a:rPr lang="fr-MA" sz="1200" spc="-65" dirty="0">
                <a:latin typeface="Arial"/>
                <a:cs typeface="Arial"/>
              </a:rPr>
              <a:t>objectifs</a:t>
            </a:r>
            <a:r>
              <a:rPr lang="fr-MA" sz="1200" spc="-25" dirty="0">
                <a:latin typeface="Arial"/>
                <a:cs typeface="Arial"/>
              </a:rPr>
              <a:t> </a:t>
            </a:r>
            <a:r>
              <a:rPr lang="fr-MA" sz="1200" spc="-75" dirty="0">
                <a:latin typeface="Arial"/>
                <a:cs typeface="Arial"/>
              </a:rPr>
              <a:t>et</a:t>
            </a:r>
            <a:r>
              <a:rPr lang="fr-MA" sz="1200" spc="-35" dirty="0">
                <a:latin typeface="Arial"/>
                <a:cs typeface="Arial"/>
              </a:rPr>
              <a:t> </a:t>
            </a:r>
            <a:r>
              <a:rPr lang="fr-MA" sz="1200" spc="-95" dirty="0">
                <a:latin typeface="Arial"/>
                <a:cs typeface="Arial"/>
              </a:rPr>
              <a:t>des</a:t>
            </a:r>
            <a:r>
              <a:rPr lang="fr-MA" sz="1200" spc="-25" dirty="0">
                <a:latin typeface="Arial"/>
                <a:cs typeface="Arial"/>
              </a:rPr>
              <a:t> </a:t>
            </a:r>
            <a:r>
              <a:rPr lang="fr-MA" sz="1200" spc="-85" dirty="0">
                <a:latin typeface="Arial"/>
                <a:cs typeface="Arial"/>
              </a:rPr>
              <a:t>mesures</a:t>
            </a:r>
            <a:r>
              <a:rPr lang="fr-MA" sz="1200" spc="-30" dirty="0">
                <a:latin typeface="Arial"/>
                <a:cs typeface="Arial"/>
              </a:rPr>
              <a:t> </a:t>
            </a:r>
            <a:r>
              <a:rPr lang="fr-MA" sz="1200" spc="-95" dirty="0">
                <a:latin typeface="Arial"/>
                <a:cs typeface="Arial"/>
              </a:rPr>
              <a:t>de</a:t>
            </a:r>
            <a:r>
              <a:rPr lang="fr-MA" sz="1200" spc="-45" dirty="0">
                <a:latin typeface="Arial"/>
                <a:cs typeface="Arial"/>
              </a:rPr>
              <a:t> </a:t>
            </a:r>
            <a:r>
              <a:rPr lang="fr-MA" sz="1200" spc="-75" dirty="0">
                <a:latin typeface="Arial"/>
                <a:cs typeface="Arial"/>
              </a:rPr>
              <a:t>sécurité</a:t>
            </a:r>
            <a:r>
              <a:rPr lang="fr-MA" sz="1200" spc="-40" dirty="0">
                <a:latin typeface="Arial"/>
                <a:cs typeface="Arial"/>
              </a:rPr>
              <a:t> </a:t>
            </a:r>
            <a:r>
              <a:rPr lang="fr-MA" sz="1200" spc="-90" dirty="0">
                <a:latin typeface="Arial"/>
                <a:cs typeface="Arial"/>
              </a:rPr>
              <a:t>contenus</a:t>
            </a:r>
            <a:r>
              <a:rPr lang="fr-MA" sz="1200" spc="-30" dirty="0">
                <a:latin typeface="Arial"/>
                <a:cs typeface="Arial"/>
              </a:rPr>
              <a:t> </a:t>
            </a:r>
            <a:r>
              <a:rPr lang="fr-MA" sz="1200" spc="-100" dirty="0">
                <a:latin typeface="Arial"/>
                <a:cs typeface="Arial"/>
              </a:rPr>
              <a:t>dans</a:t>
            </a:r>
            <a:r>
              <a:rPr lang="fr-MA" sz="1200" spc="-25" dirty="0">
                <a:latin typeface="Arial"/>
                <a:cs typeface="Arial"/>
              </a:rPr>
              <a:t> </a:t>
            </a:r>
            <a:r>
              <a:rPr lang="fr-MA" sz="1200" spc="-85" dirty="0">
                <a:latin typeface="Arial"/>
                <a:cs typeface="Arial"/>
              </a:rPr>
              <a:t>l’Annexe</a:t>
            </a:r>
            <a:r>
              <a:rPr lang="fr-MA" sz="1200" spc="-45" dirty="0">
                <a:latin typeface="Arial"/>
                <a:cs typeface="Arial"/>
              </a:rPr>
              <a:t> </a:t>
            </a:r>
            <a:r>
              <a:rPr lang="fr-MA" sz="1200" spc="-95" dirty="0">
                <a:latin typeface="Arial"/>
                <a:cs typeface="Arial"/>
              </a:rPr>
              <a:t>A</a:t>
            </a:r>
            <a:r>
              <a:rPr lang="fr-MA" sz="1200" spc="-45" dirty="0">
                <a:latin typeface="Arial"/>
                <a:cs typeface="Arial"/>
              </a:rPr>
              <a:t> </a:t>
            </a:r>
            <a:r>
              <a:rPr lang="fr-MA" sz="1200" spc="-85" dirty="0">
                <a:latin typeface="Arial"/>
                <a:cs typeface="Arial"/>
              </a:rPr>
              <a:t>d’ISO/IEC</a:t>
            </a:r>
            <a:r>
              <a:rPr lang="fr-MA" sz="1200" spc="-25" dirty="0">
                <a:latin typeface="Arial"/>
                <a:cs typeface="Arial"/>
              </a:rPr>
              <a:t> </a:t>
            </a:r>
            <a:r>
              <a:rPr lang="fr-MA" sz="1200" spc="-100" dirty="0">
                <a:latin typeface="Arial"/>
                <a:cs typeface="Arial"/>
              </a:rPr>
              <a:t>27001</a:t>
            </a:r>
            <a:r>
              <a:rPr lang="fr-MA" sz="1200" spc="-45" dirty="0">
                <a:latin typeface="Arial"/>
                <a:cs typeface="Arial"/>
              </a:rPr>
              <a:t> </a:t>
            </a:r>
            <a:r>
              <a:rPr lang="fr-MA" sz="1200" spc="-95" dirty="0">
                <a:latin typeface="Arial"/>
                <a:cs typeface="Arial"/>
              </a:rPr>
              <a:t>ne</a:t>
            </a:r>
            <a:r>
              <a:rPr lang="fr-MA" sz="1200" spc="-45" dirty="0">
                <a:latin typeface="Arial"/>
                <a:cs typeface="Arial"/>
              </a:rPr>
              <a:t> </a:t>
            </a:r>
            <a:r>
              <a:rPr lang="fr-MA" sz="1200" spc="-80" dirty="0">
                <a:latin typeface="Arial"/>
                <a:cs typeface="Arial"/>
              </a:rPr>
              <a:t>sont</a:t>
            </a:r>
            <a:r>
              <a:rPr lang="fr-MA" sz="1200" spc="-35" dirty="0">
                <a:latin typeface="Arial"/>
                <a:cs typeface="Arial"/>
              </a:rPr>
              <a:t> </a:t>
            </a:r>
            <a:r>
              <a:rPr lang="fr-MA" sz="1200" spc="-25" dirty="0">
                <a:latin typeface="Arial"/>
                <a:cs typeface="Arial"/>
              </a:rPr>
              <a:t>pas </a:t>
            </a:r>
            <a:r>
              <a:rPr lang="fr-MA" sz="1200" spc="-80" dirty="0">
                <a:latin typeface="Arial"/>
                <a:cs typeface="Arial"/>
              </a:rPr>
              <a:t>exhaustives.</a:t>
            </a:r>
            <a:r>
              <a:rPr lang="fr-MA" sz="1200" spc="-30" dirty="0">
                <a:latin typeface="Arial"/>
                <a:cs typeface="Arial"/>
              </a:rPr>
              <a:t> </a:t>
            </a:r>
            <a:r>
              <a:rPr lang="fr-MA" sz="1200" spc="-90" dirty="0">
                <a:latin typeface="Arial"/>
                <a:cs typeface="Arial"/>
              </a:rPr>
              <a:t>Un</a:t>
            </a:r>
            <a:r>
              <a:rPr lang="fr-MA" sz="1200" spc="-35" dirty="0">
                <a:latin typeface="Arial"/>
                <a:cs typeface="Arial"/>
              </a:rPr>
              <a:t> </a:t>
            </a:r>
            <a:r>
              <a:rPr lang="fr-MA" sz="1200" spc="-80" dirty="0">
                <a:latin typeface="Arial"/>
                <a:cs typeface="Arial"/>
              </a:rPr>
              <a:t>organisme</a:t>
            </a:r>
            <a:r>
              <a:rPr lang="fr-MA" sz="1200" spc="-40" dirty="0">
                <a:latin typeface="Arial"/>
                <a:cs typeface="Arial"/>
              </a:rPr>
              <a:t> </a:t>
            </a:r>
            <a:r>
              <a:rPr lang="fr-MA" sz="1200" spc="-80" dirty="0">
                <a:latin typeface="Arial"/>
                <a:cs typeface="Arial"/>
              </a:rPr>
              <a:t>peut</a:t>
            </a:r>
            <a:r>
              <a:rPr lang="fr-MA" sz="1200" spc="-25" dirty="0">
                <a:latin typeface="Arial"/>
                <a:cs typeface="Arial"/>
              </a:rPr>
              <a:t> </a:t>
            </a:r>
            <a:r>
              <a:rPr lang="fr-MA" sz="1200" spc="-80" dirty="0">
                <a:latin typeface="Arial"/>
                <a:cs typeface="Arial"/>
              </a:rPr>
              <a:t>envisager</a:t>
            </a:r>
            <a:r>
              <a:rPr lang="fr-MA" sz="1200" spc="-10" dirty="0">
                <a:latin typeface="Arial"/>
                <a:cs typeface="Arial"/>
              </a:rPr>
              <a:t> </a:t>
            </a:r>
            <a:r>
              <a:rPr lang="fr-MA" sz="1200" spc="-70" dirty="0">
                <a:latin typeface="Arial"/>
                <a:cs typeface="Arial"/>
              </a:rPr>
              <a:t>d’inclure</a:t>
            </a:r>
            <a:r>
              <a:rPr lang="fr-MA" sz="1200" spc="-35" dirty="0">
                <a:latin typeface="Arial"/>
                <a:cs typeface="Arial"/>
              </a:rPr>
              <a:t> </a:t>
            </a:r>
            <a:r>
              <a:rPr lang="fr-MA" sz="1200" spc="-95" dirty="0">
                <a:latin typeface="Arial"/>
                <a:cs typeface="Arial"/>
              </a:rPr>
              <a:t>des</a:t>
            </a:r>
            <a:r>
              <a:rPr lang="fr-MA" sz="1200" spc="-20" dirty="0">
                <a:latin typeface="Arial"/>
                <a:cs typeface="Arial"/>
              </a:rPr>
              <a:t> </a:t>
            </a:r>
            <a:r>
              <a:rPr lang="fr-MA" sz="1200" spc="-65" dirty="0">
                <a:latin typeface="Arial"/>
                <a:cs typeface="Arial"/>
              </a:rPr>
              <a:t>objectifs</a:t>
            </a:r>
            <a:r>
              <a:rPr lang="fr-MA" sz="1200" spc="-25" dirty="0">
                <a:latin typeface="Arial"/>
                <a:cs typeface="Arial"/>
              </a:rPr>
              <a:t> </a:t>
            </a:r>
            <a:r>
              <a:rPr lang="fr-MA" sz="1200" spc="-75" dirty="0">
                <a:latin typeface="Arial"/>
                <a:cs typeface="Arial"/>
              </a:rPr>
              <a:t>et</a:t>
            </a:r>
            <a:r>
              <a:rPr lang="fr-MA" sz="1200" spc="-25" dirty="0">
                <a:latin typeface="Arial"/>
                <a:cs typeface="Arial"/>
              </a:rPr>
              <a:t> </a:t>
            </a:r>
            <a:r>
              <a:rPr lang="fr-MA" sz="1200" spc="-95" dirty="0">
                <a:latin typeface="Arial"/>
                <a:cs typeface="Arial"/>
              </a:rPr>
              <a:t>des</a:t>
            </a:r>
            <a:r>
              <a:rPr lang="fr-MA" sz="1200" spc="-20" dirty="0">
                <a:latin typeface="Arial"/>
                <a:cs typeface="Arial"/>
              </a:rPr>
              <a:t> </a:t>
            </a:r>
            <a:r>
              <a:rPr lang="fr-MA" sz="1200" spc="-85" dirty="0">
                <a:latin typeface="Arial"/>
                <a:cs typeface="Arial"/>
              </a:rPr>
              <a:t>mesures</a:t>
            </a:r>
            <a:r>
              <a:rPr lang="fr-MA" sz="1200" spc="-20" dirty="0">
                <a:latin typeface="Arial"/>
                <a:cs typeface="Arial"/>
              </a:rPr>
              <a:t> </a:t>
            </a:r>
            <a:r>
              <a:rPr lang="fr-MA" sz="1200" spc="-95" dirty="0">
                <a:latin typeface="Arial"/>
                <a:cs typeface="Arial"/>
              </a:rPr>
              <a:t>de</a:t>
            </a:r>
            <a:r>
              <a:rPr lang="fr-MA" sz="1200" spc="-40" dirty="0">
                <a:latin typeface="Arial"/>
                <a:cs typeface="Arial"/>
              </a:rPr>
              <a:t> </a:t>
            </a:r>
            <a:r>
              <a:rPr lang="fr-MA" sz="1200" spc="-75" dirty="0">
                <a:latin typeface="Arial"/>
                <a:cs typeface="Arial"/>
              </a:rPr>
              <a:t>sécurité</a:t>
            </a:r>
            <a:r>
              <a:rPr lang="fr-MA" sz="1200" spc="-35" dirty="0">
                <a:latin typeface="Arial"/>
                <a:cs typeface="Arial"/>
              </a:rPr>
              <a:t> </a:t>
            </a:r>
            <a:r>
              <a:rPr lang="fr-MA" sz="1200" spc="-80" dirty="0">
                <a:latin typeface="Arial"/>
                <a:cs typeface="Arial"/>
              </a:rPr>
              <a:t>supplémentaires</a:t>
            </a:r>
            <a:r>
              <a:rPr lang="fr-MA" sz="1200" spc="-20" dirty="0">
                <a:latin typeface="Arial"/>
                <a:cs typeface="Arial"/>
              </a:rPr>
              <a:t> </a:t>
            </a:r>
            <a:r>
              <a:rPr lang="fr-MA" sz="1200" spc="-25" dirty="0">
                <a:latin typeface="Arial"/>
                <a:cs typeface="Arial"/>
              </a:rPr>
              <a:t>si </a:t>
            </a:r>
            <a:r>
              <a:rPr lang="fr-MA" sz="1200" spc="-85" dirty="0">
                <a:latin typeface="Arial"/>
                <a:cs typeface="Arial"/>
              </a:rPr>
              <a:t>nécessaire</a:t>
            </a:r>
            <a:r>
              <a:rPr lang="fr-MA" sz="1200" spc="-30" dirty="0">
                <a:latin typeface="Arial"/>
                <a:cs typeface="Arial"/>
              </a:rPr>
              <a:t> </a:t>
            </a:r>
            <a:r>
              <a:rPr lang="fr-MA" sz="1200" spc="-55" dirty="0">
                <a:latin typeface="Arial"/>
                <a:cs typeface="Arial"/>
              </a:rPr>
              <a:t>(voir</a:t>
            </a:r>
            <a:r>
              <a:rPr lang="fr-MA" sz="1200" dirty="0">
                <a:latin typeface="Arial"/>
                <a:cs typeface="Arial"/>
              </a:rPr>
              <a:t> </a:t>
            </a:r>
            <a:r>
              <a:rPr lang="fr-MA" sz="1200" spc="-10" dirty="0">
                <a:latin typeface="Arial"/>
                <a:cs typeface="Arial"/>
              </a:rPr>
              <a:t>article6.1.3).</a:t>
            </a:r>
            <a:endParaRPr lang="fr-MA" sz="1200" dirty="0">
              <a:latin typeface="Arial"/>
              <a:cs typeface="Arial"/>
            </a:endParaRPr>
          </a:p>
        </p:txBody>
      </p:sp>
    </p:spTree>
    <p:extLst>
      <p:ext uri="{BB962C8B-B14F-4D97-AF65-F5344CB8AC3E}">
        <p14:creationId xmlns:p14="http://schemas.microsoft.com/office/powerpoint/2010/main" val="25358578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660561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80504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84322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6512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23265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Il y a une différence subtile entre les données et l'information. Les données sont les faits ou les détails à partir desquels l'information est tirée. Les données individuelles sont rarement utiles à elles seules. Pour que les données deviennent de l'information, il faut les mettre en contexte. Les données sont des faits bruts et non organisés qui doivent être traités. Les données peuvent être quelque chose de simple, apparemment aléatoire et inutile jusqu'à ce qu'elles soient organisées.</a:t>
            </a:r>
            <a:r>
              <a:rPr lang="fr-FR" baseline="0" dirty="0"/>
              <a:t> </a:t>
            </a:r>
            <a:r>
              <a:rPr lang="fr-FR" dirty="0"/>
              <a:t>Lorsque des données sont traitées, organisées, structurées ou présentées dans un contexte donné afin de les rendre utiles, on parle d'information. Exemple : Le résultat de chaque élève aux tests est une donnée unique. Le score moyen d'une classe ou de l'ensemble de l'école est une information qui peut être obtenue à partir des données</a:t>
            </a:r>
          </a:p>
          <a:p>
            <a:endParaRPr dirty="0"/>
          </a:p>
        </p:txBody>
      </p:sp>
    </p:spTree>
    <p:extLst>
      <p:ext uri="{BB962C8B-B14F-4D97-AF65-F5344CB8AC3E}">
        <p14:creationId xmlns:p14="http://schemas.microsoft.com/office/powerpoint/2010/main" val="136371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29996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9AFE9D-4729-EED9-7AC0-3FADDF5BCF9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01A8E2A-B6F9-B1CE-0977-014FF4FC09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C12FF8C-A0B6-C1B6-E6EE-4BC7FA5E03E5}"/>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432092AB-3AFE-EE3C-90B2-173F75610D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0AC0B29-4AFC-C328-6BEC-3CFC25A49989}"/>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2219196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789298-0528-FBD4-D630-9699AA70295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717D7FC-2832-81BE-0583-38312E1E805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387108A-977B-2D7C-5D0D-CD2945565A2D}"/>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75C1091A-7733-2466-1E64-7F5367F2A5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574AC23-2108-4841-A099-05DFB8A35DF6}"/>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71995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50BEE91-FD7B-8DA4-F244-8040221EF15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D7CFE2E-5466-7EAD-775E-ADA04C2BD2A9}"/>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35A3194-C667-2B02-09B2-9051BCCF68A2}"/>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8BC68EB8-A570-C76F-835F-22F13734AD9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C5BABF-814E-B722-1654-2E1922C07DA2}"/>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4067422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125869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3E3E3E"/>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2381945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3E3E3E"/>
                </a:solidFill>
                <a:latin typeface="Tahoma"/>
                <a:cs typeface="Tahoma"/>
              </a:defRPr>
            </a:lvl1pPr>
          </a:lstStyle>
          <a:p>
            <a:endParaRPr/>
          </a:p>
        </p:txBody>
      </p:sp>
      <p:sp>
        <p:nvSpPr>
          <p:cNvPr id="3" name="Holder 3"/>
          <p:cNvSpPr>
            <a:spLocks noGrp="1"/>
          </p:cNvSpPr>
          <p:nvPr>
            <p:ph sz="half" idx="2"/>
          </p:nvPr>
        </p:nvSpPr>
        <p:spPr>
          <a:xfrm>
            <a:off x="701041" y="2179321"/>
            <a:ext cx="3446145" cy="249299"/>
          </a:xfrm>
          <a:prstGeom prst="rect">
            <a:avLst/>
          </a:prstGeom>
        </p:spPr>
        <p:txBody>
          <a:bodyPr wrap="square" lIns="0" tIns="0" rIns="0" bIns="0">
            <a:spAutoFit/>
          </a:bodyPr>
          <a:lstStyle>
            <a:lvl1pPr>
              <a:defRPr sz="1800" b="0" i="0">
                <a:solidFill>
                  <a:schemeClr val="bg1"/>
                </a:solidFill>
                <a:latin typeface="Verdana"/>
                <a:cs typeface="Verdana"/>
              </a:defRPr>
            </a:lvl1pPr>
          </a:lstStyle>
          <a:p>
            <a:endParaRPr/>
          </a:p>
        </p:txBody>
      </p:sp>
      <p:sp>
        <p:nvSpPr>
          <p:cNvPr id="4" name="Holder 4"/>
          <p:cNvSpPr>
            <a:spLocks noGrp="1"/>
          </p:cNvSpPr>
          <p:nvPr>
            <p:ph sz="half" idx="3"/>
          </p:nvPr>
        </p:nvSpPr>
        <p:spPr>
          <a:xfrm>
            <a:off x="6178298" y="2189990"/>
            <a:ext cx="2672079" cy="29084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extLst>
      <p:ext uri="{BB962C8B-B14F-4D97-AF65-F5344CB8AC3E}">
        <p14:creationId xmlns:p14="http://schemas.microsoft.com/office/powerpoint/2010/main" val="1128130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688F0-E694-E4AD-DF75-0797CB2796F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C1A05F7-E34D-EB5F-5F3E-364E00B173E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CD953FF-BFC3-90BC-C406-D5EDAF2DD285}"/>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BCEC5D01-1CF8-0AA6-8216-45F33E9240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EF42AD-F993-9348-C98C-AA0A6883557F}"/>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270464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98862-3687-83A3-F024-E556E0B641B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9887F8F-F240-324A-1C39-DC43043E09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3493434-4623-1328-794B-CB1B0DBD7AF8}"/>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36FA4E4E-8DE1-5B86-8260-8C17B058B4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FAB1C32-FF65-32EB-25D6-09A01E05D5F0}"/>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354331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08B156-6ADE-74AE-8CA4-0E1A49AD8F8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2BA60E6-A563-2FAC-0077-59A392B8B89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4F5CDC7-C720-AAD9-205E-C7FF8668C2CE}"/>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627BCCC-1145-10EE-DD9F-547CFF410453}"/>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6" name="Espace réservé du pied de page 5">
            <a:extLst>
              <a:ext uri="{FF2B5EF4-FFF2-40B4-BE49-F238E27FC236}">
                <a16:creationId xmlns:a16="http://schemas.microsoft.com/office/drawing/2014/main" id="{4C389428-2629-A8CA-E0D3-32333973E52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C3D31CC-3CB6-F89F-00D3-A430CA57CDCF}"/>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416679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325654-4490-7598-2D67-D85301F7CA3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D9B047D-8B52-897C-1EBC-A4D9E2C13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5A27F44-227F-01D7-E36E-DFB7E310BE0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6CD53A5-E303-8608-3C23-751D78B76F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B11FE23-F7F8-8B2B-252E-07CBCC9BE65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7FE9A6C-2ACD-9049-1A79-CCB37C077208}"/>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8" name="Espace réservé du pied de page 7">
            <a:extLst>
              <a:ext uri="{FF2B5EF4-FFF2-40B4-BE49-F238E27FC236}">
                <a16:creationId xmlns:a16="http://schemas.microsoft.com/office/drawing/2014/main" id="{F86291E8-E726-70DC-6E67-30F0C3BFA65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B154958-8956-35BA-FAC3-E77AEBB00A53}"/>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321473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7EC49-63F8-31E3-6C67-837560B8A4E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8ABDA2-E8F1-190E-CF6F-E7903D6737CE}"/>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4" name="Espace réservé du pied de page 3">
            <a:extLst>
              <a:ext uri="{FF2B5EF4-FFF2-40B4-BE49-F238E27FC236}">
                <a16:creationId xmlns:a16="http://schemas.microsoft.com/office/drawing/2014/main" id="{09DFB886-9608-340B-7D89-96A4F8E29D1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FBA6B67-6C49-4E59-3FEA-6C4EBBAF5C7D}"/>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92554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31B30DA-6204-F7CE-A30E-8D2DA4808770}"/>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3" name="Espace réservé du pied de page 2">
            <a:extLst>
              <a:ext uri="{FF2B5EF4-FFF2-40B4-BE49-F238E27FC236}">
                <a16:creationId xmlns:a16="http://schemas.microsoft.com/office/drawing/2014/main" id="{243BA993-209B-26B3-65D7-45991BF81B8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AC0A2E8-6F5C-A898-56A4-E606F9BD91E3}"/>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3927859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DC3B7-9126-D19A-7DE1-83A608555A8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130C4B8-96EF-2E2B-5DBD-A87956D9B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A4BE9FE-7F76-9FF3-0FB4-459881749D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58E7DC4-7808-EB1F-D394-D570F5E7F258}"/>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6" name="Espace réservé du pied de page 5">
            <a:extLst>
              <a:ext uri="{FF2B5EF4-FFF2-40B4-BE49-F238E27FC236}">
                <a16:creationId xmlns:a16="http://schemas.microsoft.com/office/drawing/2014/main" id="{F24F7289-B4B0-5AF0-53B8-A11AEEA7C6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FC0EBC-C878-2CFB-E52E-E8B738532EB3}"/>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78631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9F03CA-85EB-7100-002E-ACFCBBA2C1F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A8EEB1A-9C6A-D6C2-062D-06D584CCA9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662F644-0ED7-04BD-BB8D-7CE06F59A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0BBBEA-9D54-E0BB-1E79-AB0AD93C0783}"/>
              </a:ext>
            </a:extLst>
          </p:cNvPr>
          <p:cNvSpPr>
            <a:spLocks noGrp="1"/>
          </p:cNvSpPr>
          <p:nvPr>
            <p:ph type="dt" sz="half" idx="10"/>
          </p:nvPr>
        </p:nvSpPr>
        <p:spPr/>
        <p:txBody>
          <a:bodyPr/>
          <a:lstStyle/>
          <a:p>
            <a:fld id="{1D6371DC-D55F-374C-9106-51F16D335E81}" type="datetimeFigureOut">
              <a:rPr lang="fr-FR" smtClean="0"/>
              <a:t>05/11/2022</a:t>
            </a:fld>
            <a:endParaRPr lang="fr-FR"/>
          </a:p>
        </p:txBody>
      </p:sp>
      <p:sp>
        <p:nvSpPr>
          <p:cNvPr id="6" name="Espace réservé du pied de page 5">
            <a:extLst>
              <a:ext uri="{FF2B5EF4-FFF2-40B4-BE49-F238E27FC236}">
                <a16:creationId xmlns:a16="http://schemas.microsoft.com/office/drawing/2014/main" id="{42784174-BA80-D8DD-BFC2-744D95C67EA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8BFA154-F2E4-AC2E-18C2-E104A7D5F44F}"/>
              </a:ext>
            </a:extLst>
          </p:cNvPr>
          <p:cNvSpPr>
            <a:spLocks noGrp="1"/>
          </p:cNvSpPr>
          <p:nvPr>
            <p:ph type="sldNum" sz="quarter" idx="12"/>
          </p:nvPr>
        </p:nvSpPr>
        <p:spPr/>
        <p:txBody>
          <a:bodyPr/>
          <a:lstStyle/>
          <a:p>
            <a:fld id="{452C87C2-013B-8A4C-91DF-EC63C39DC886}" type="slidenum">
              <a:rPr lang="fr-FR" smtClean="0"/>
              <a:t>‹N°›</a:t>
            </a:fld>
            <a:endParaRPr lang="fr-FR"/>
          </a:p>
        </p:txBody>
      </p:sp>
    </p:spTree>
    <p:extLst>
      <p:ext uri="{BB962C8B-B14F-4D97-AF65-F5344CB8AC3E}">
        <p14:creationId xmlns:p14="http://schemas.microsoft.com/office/powerpoint/2010/main" val="4070456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18C06D9-F477-2A2C-4FA5-7853F37524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7C0C48E9-49B5-07A8-1347-5F53D47AB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2CA582C-2E65-4102-7F07-43F270AA1F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371DC-D55F-374C-9106-51F16D335E81}" type="datetimeFigureOut">
              <a:rPr lang="fr-FR" smtClean="0"/>
              <a:t>05/11/2022</a:t>
            </a:fld>
            <a:endParaRPr lang="fr-FR"/>
          </a:p>
        </p:txBody>
      </p:sp>
      <p:sp>
        <p:nvSpPr>
          <p:cNvPr id="5" name="Espace réservé du pied de page 4">
            <a:extLst>
              <a:ext uri="{FF2B5EF4-FFF2-40B4-BE49-F238E27FC236}">
                <a16:creationId xmlns:a16="http://schemas.microsoft.com/office/drawing/2014/main" id="{412D1581-F68A-3178-172D-A5172E1ADB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1272904-5B0A-AB77-81CB-7B77837B5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C87C2-013B-8A4C-91DF-EC63C39DC886}" type="slidenum">
              <a:rPr lang="fr-FR" smtClean="0"/>
              <a:t>‹N°›</a:t>
            </a:fld>
            <a:endParaRPr lang="fr-FR"/>
          </a:p>
        </p:txBody>
      </p:sp>
    </p:spTree>
    <p:extLst>
      <p:ext uri="{BB962C8B-B14F-4D97-AF65-F5344CB8AC3E}">
        <p14:creationId xmlns:p14="http://schemas.microsoft.com/office/powerpoint/2010/main" val="4028016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igi-global.com/journal/international-journal-smart-security-technologies/233928" TargetMode="External"/><Relationship Id="rId7"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gif"/><Relationship Id="rId5" Type="http://schemas.openxmlformats.org/officeDocument/2006/relationships/hyperlink" Target="mailto:yassine.maleh@ieee.org" TargetMode="External"/><Relationship Id="rId4" Type="http://schemas.openxmlformats.org/officeDocument/2006/relationships/hyperlink" Target="https://ieeeaccess.ieee.org/editorial-leadership-and-staff/associate-editor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18" Type="http://schemas.openxmlformats.org/officeDocument/2006/relationships/image" Target="../media/image43.png"/><Relationship Id="rId3" Type="http://schemas.openxmlformats.org/officeDocument/2006/relationships/image" Target="../media/image31.png"/><Relationship Id="rId21" Type="http://schemas.openxmlformats.org/officeDocument/2006/relationships/image" Target="../media/image46.pn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29.png"/><Relationship Id="rId5" Type="http://schemas.openxmlformats.org/officeDocument/2006/relationships/image" Target="../media/image33.png"/><Relationship Id="rId15" Type="http://schemas.openxmlformats.org/officeDocument/2006/relationships/image" Target="../media/image25.png"/><Relationship Id="rId10" Type="http://schemas.openxmlformats.org/officeDocument/2006/relationships/image" Target="../media/image38.png"/><Relationship Id="rId19" Type="http://schemas.openxmlformats.org/officeDocument/2006/relationships/image" Target="../media/image44.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1.png"/><Relationship Id="rId2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7.png"/><Relationship Id="rId4"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hyperlink" Target="https://www.iso.org/standard/54533.html" TargetMode="External"/><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www.iso.org/standard/54534.html" TargetMode="External"/><Relationship Id="rId4" Type="http://schemas.openxmlformats.org/officeDocument/2006/relationships/image" Target="../media/image97.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116.png"/><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 Type="http://schemas.openxmlformats.org/officeDocument/2006/relationships/image" Target="../media/image119.png"/><Relationship Id="rId21"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2" Type="http://schemas.openxmlformats.org/officeDocument/2006/relationships/image" Target="../media/image118.png"/><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png"/><Relationship Id="rId1" Type="http://schemas.openxmlformats.org/officeDocument/2006/relationships/slideLayout" Target="../slideLayouts/slideLayout14.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40.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png"/></Relationships>
</file>

<file path=ppt/slides/_rels/slide4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53.jpg"/><Relationship Id="rId13" Type="http://schemas.openxmlformats.org/officeDocument/2006/relationships/image" Target="../media/image158.png"/><Relationship Id="rId3" Type="http://schemas.openxmlformats.org/officeDocument/2006/relationships/image" Target="../media/image148.jpg"/><Relationship Id="rId7" Type="http://schemas.openxmlformats.org/officeDocument/2006/relationships/image" Target="../media/image152.jpg"/><Relationship Id="rId12"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151.jpg"/><Relationship Id="rId11" Type="http://schemas.openxmlformats.org/officeDocument/2006/relationships/image" Target="../media/image156.png"/><Relationship Id="rId5" Type="http://schemas.openxmlformats.org/officeDocument/2006/relationships/image" Target="../media/image150.jpg"/><Relationship Id="rId10" Type="http://schemas.openxmlformats.org/officeDocument/2006/relationships/image" Target="../media/image155.png"/><Relationship Id="rId4" Type="http://schemas.openxmlformats.org/officeDocument/2006/relationships/image" Target="../media/image149.jpg"/><Relationship Id="rId9" Type="http://schemas.openxmlformats.org/officeDocument/2006/relationships/image" Target="../media/image154.pn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gner un rectangle à un seul coin 9"/>
          <p:cNvSpPr/>
          <p:nvPr/>
        </p:nvSpPr>
        <p:spPr>
          <a:xfrm>
            <a:off x="-24680" y="2852936"/>
            <a:ext cx="5472608" cy="843447"/>
          </a:xfrm>
          <a:prstGeom prst="snip1Rect">
            <a:avLst/>
          </a:prstGeom>
          <a:solidFill>
            <a:srgbClr val="FF2525"/>
          </a:solidFill>
          <a:ln>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latin typeface="Arial" panose="020B0604020202020204" pitchFamily="34" charset="0"/>
                <a:cs typeface="Arial" panose="020B0604020202020204" pitchFamily="34" charset="0"/>
              </a:rPr>
              <a:t>Système de management de la sécurité de l’information</a:t>
            </a:r>
          </a:p>
        </p:txBody>
      </p:sp>
      <p:sp>
        <p:nvSpPr>
          <p:cNvPr id="15" name="Rectangle 14"/>
          <p:cNvSpPr/>
          <p:nvPr/>
        </p:nvSpPr>
        <p:spPr>
          <a:xfrm>
            <a:off x="0" y="3750131"/>
            <a:ext cx="6318448" cy="830997"/>
          </a:xfrm>
          <a:prstGeom prst="rect">
            <a:avLst/>
          </a:prstGeom>
        </p:spPr>
        <p:txBody>
          <a:bodyPr wrap="square">
            <a:spAutoFit/>
          </a:bodyPr>
          <a:lstStyle/>
          <a:p>
            <a:r>
              <a:rPr lang="fr-FR" sz="2400" b="1" dirty="0">
                <a:solidFill>
                  <a:srgbClr val="002060"/>
                </a:solidFill>
                <a:latin typeface="Arial" panose="020B0604020202020204" pitchFamily="34" charset="0"/>
                <a:cs typeface="Arial" panose="020B0604020202020204" pitchFamily="34" charset="0"/>
              </a:rPr>
              <a:t>Préparation à la Certification ISO 27001 Lead </a:t>
            </a:r>
            <a:r>
              <a:rPr lang="fr-FR" sz="2400" b="1" dirty="0" err="1">
                <a:solidFill>
                  <a:srgbClr val="002060"/>
                </a:solidFill>
                <a:latin typeface="Arial" panose="020B0604020202020204" pitchFamily="34" charset="0"/>
                <a:cs typeface="Arial" panose="020B0604020202020204" pitchFamily="34" charset="0"/>
              </a:rPr>
              <a:t>Implementer</a:t>
            </a:r>
            <a:endParaRPr lang="fr-FR" sz="2400" b="1" dirty="0">
              <a:solidFill>
                <a:srgbClr val="002060"/>
              </a:solidFill>
              <a:latin typeface="Arial" panose="020B0604020202020204" pitchFamily="34" charset="0"/>
              <a:cs typeface="Arial" panose="020B0604020202020204" pitchFamily="34" charset="0"/>
            </a:endParaRPr>
          </a:p>
        </p:txBody>
      </p:sp>
      <p:cxnSp>
        <p:nvCxnSpPr>
          <p:cNvPr id="22" name="Connecteur droit 21"/>
          <p:cNvCxnSpPr/>
          <p:nvPr/>
        </p:nvCxnSpPr>
        <p:spPr>
          <a:xfrm>
            <a:off x="0" y="3696383"/>
            <a:ext cx="1219200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27" name="Picture 2" descr="Image associÃ©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265" y="2852936"/>
            <a:ext cx="1584176" cy="16229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21068" y="4998721"/>
            <a:ext cx="4572000" cy="1815882"/>
          </a:xfrm>
          <a:prstGeom prst="rect">
            <a:avLst/>
          </a:prstGeom>
        </p:spPr>
        <p:txBody>
          <a:bodyPr>
            <a:spAutoFit/>
          </a:bodyPr>
          <a:lstStyle/>
          <a:p>
            <a:r>
              <a:rPr lang="fr-FR" sz="1600" b="1" dirty="0">
                <a:solidFill>
                  <a:srgbClr val="002060"/>
                </a:solidFill>
                <a:latin typeface="Arial" panose="020B0604020202020204" pitchFamily="34" charset="0"/>
                <a:cs typeface="Arial" panose="020B0604020202020204" pitchFamily="34" charset="0"/>
              </a:rPr>
              <a:t>YASSINE MALEH, PhD </a:t>
            </a:r>
          </a:p>
          <a:p>
            <a:r>
              <a:rPr lang="fr-FR" sz="1600" dirty="0">
                <a:latin typeface="Arial" panose="020B0604020202020204" pitchFamily="34" charset="0"/>
                <a:cs typeface="Arial" panose="020B0604020202020204" pitchFamily="34" charset="0"/>
              </a:rPr>
              <a:t>Professor of </a:t>
            </a:r>
            <a:r>
              <a:rPr lang="fr-FR" sz="1600" dirty="0" err="1">
                <a:latin typeface="Arial" panose="020B0604020202020204" pitchFamily="34" charset="0"/>
                <a:cs typeface="Arial" panose="020B0604020202020204" pitchFamily="34" charset="0"/>
              </a:rPr>
              <a:t>Cybersecurity</a:t>
            </a:r>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IEEE Senior </a:t>
            </a:r>
            <a:r>
              <a:rPr lang="fr-FR" sz="1600" dirty="0" err="1">
                <a:latin typeface="Arial" panose="020B0604020202020204" pitchFamily="34" charset="0"/>
                <a:cs typeface="Arial" panose="020B0604020202020204" pitchFamily="34" charset="0"/>
              </a:rPr>
              <a:t>Member</a:t>
            </a:r>
            <a:endParaRPr lang="fr-FR" sz="1600" dirty="0">
              <a:latin typeface="Arial" panose="020B0604020202020204" pitchFamily="34" charset="0"/>
              <a:cs typeface="Arial" panose="020B0604020202020204" pitchFamily="34" charset="0"/>
            </a:endParaRPr>
          </a:p>
          <a:p>
            <a:r>
              <a:rPr lang="fr-FR" sz="1600" dirty="0">
                <a:latin typeface="Arial" panose="020B0604020202020204" pitchFamily="34" charset="0"/>
                <a:cs typeface="Arial" panose="020B0604020202020204" pitchFamily="34" charset="0"/>
              </a:rPr>
              <a:t>Editor in Chief </a:t>
            </a:r>
            <a:r>
              <a:rPr lang="fr-FR" sz="1600" dirty="0">
                <a:latin typeface="Arial" panose="020B0604020202020204" pitchFamily="34" charset="0"/>
                <a:cs typeface="Arial" panose="020B0604020202020204" pitchFamily="34" charset="0"/>
                <a:hlinkClick r:id="rId3"/>
              </a:rPr>
              <a:t>IJSS</a:t>
            </a:r>
            <a:r>
              <a:rPr lang="fr-FR" sz="1600" dirty="0">
                <a:latin typeface="Arial" panose="020B0604020202020204" pitchFamily="34" charset="0"/>
                <a:cs typeface="Arial" panose="020B0604020202020204" pitchFamily="34" charset="0"/>
              </a:rPr>
              <a:t>, IGI Global, USA</a:t>
            </a:r>
          </a:p>
          <a:p>
            <a:r>
              <a:rPr lang="fr-FR" sz="1600" dirty="0">
                <a:latin typeface="Arial" panose="020B0604020202020204" pitchFamily="34" charset="0"/>
                <a:cs typeface="Arial" panose="020B0604020202020204" pitchFamily="34" charset="0"/>
              </a:rPr>
              <a:t>Associate Editor </a:t>
            </a:r>
            <a:r>
              <a:rPr lang="fr-FR" sz="1600" dirty="0">
                <a:latin typeface="Arial" panose="020B0604020202020204" pitchFamily="34" charset="0"/>
                <a:cs typeface="Arial" panose="020B0604020202020204" pitchFamily="34" charset="0"/>
                <a:hlinkClick r:id="rId4"/>
              </a:rPr>
              <a:t>IEEE Access</a:t>
            </a:r>
            <a:r>
              <a:rPr lang="fr-FR" sz="1600" dirty="0">
                <a:latin typeface="Arial" panose="020B0604020202020204" pitchFamily="34" charset="0"/>
                <a:cs typeface="Arial" panose="020B0604020202020204" pitchFamily="34" charset="0"/>
              </a:rPr>
              <a:t>, USA</a:t>
            </a:r>
          </a:p>
          <a:p>
            <a:r>
              <a:rPr lang="fr-FR" sz="1600" dirty="0">
                <a:latin typeface="Arial" panose="020B0604020202020204" pitchFamily="34" charset="0"/>
                <a:cs typeface="Arial" panose="020B0604020202020204" pitchFamily="34" charset="0"/>
              </a:rPr>
              <a:t>ISO 27001 Lead </a:t>
            </a:r>
            <a:r>
              <a:rPr lang="fr-FR" sz="1600" dirty="0" err="1">
                <a:latin typeface="Arial" panose="020B0604020202020204" pitchFamily="34" charset="0"/>
                <a:cs typeface="Arial" panose="020B0604020202020204" pitchFamily="34" charset="0"/>
              </a:rPr>
              <a:t>auditor</a:t>
            </a:r>
            <a:r>
              <a:rPr lang="fr-FR" sz="1600" dirty="0">
                <a:latin typeface="Arial" panose="020B0604020202020204" pitchFamily="34" charset="0"/>
                <a:cs typeface="Arial" panose="020B0604020202020204" pitchFamily="34" charset="0"/>
              </a:rPr>
              <a:t>, CEH v9, ITIL V3</a:t>
            </a:r>
          </a:p>
          <a:p>
            <a:r>
              <a:rPr lang="fr-FR" sz="1600" dirty="0">
                <a:latin typeface="Arial" panose="020B0604020202020204" pitchFamily="34" charset="0"/>
                <a:cs typeface="Arial" panose="020B0604020202020204" pitchFamily="34" charset="0"/>
                <a:hlinkClick r:id="rId5"/>
              </a:rPr>
              <a:t>yassine.maleh@ieee.org</a:t>
            </a:r>
            <a:endParaRPr lang="fr-FR" sz="1600" dirty="0">
              <a:latin typeface="Arial" panose="020B0604020202020204" pitchFamily="34" charset="0"/>
              <a:cs typeface="Arial" panose="020B0604020202020204" pitchFamily="34" charset="0"/>
            </a:endParaRPr>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1624" y="5013176"/>
            <a:ext cx="1768505" cy="1768505"/>
          </a:xfrm>
          <a:prstGeom prst="rect">
            <a:avLst/>
          </a:prstGeom>
        </p:spPr>
      </p:pic>
      <p:pic>
        <p:nvPicPr>
          <p:cNvPr id="14" name="Picture 2" descr="Résultat de recherche d'images pour &quot;ENSA Khouribga&quot;&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6540" y="207846"/>
            <a:ext cx="2695575"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26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66960" y="3331266"/>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3" name="object 3"/>
          <p:cNvSpPr/>
          <p:nvPr/>
        </p:nvSpPr>
        <p:spPr>
          <a:xfrm>
            <a:off x="7076839" y="3216120"/>
            <a:ext cx="1020927" cy="397763"/>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766960" y="3814127"/>
            <a:ext cx="132080" cy="257810"/>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5" name="object 5"/>
          <p:cNvSpPr/>
          <p:nvPr/>
        </p:nvSpPr>
        <p:spPr>
          <a:xfrm>
            <a:off x="7076839" y="3698923"/>
            <a:ext cx="2125726" cy="398068"/>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766960" y="4299260"/>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7" name="object 7"/>
          <p:cNvSpPr/>
          <p:nvPr/>
        </p:nvSpPr>
        <p:spPr>
          <a:xfrm>
            <a:off x="7076839" y="4184114"/>
            <a:ext cx="3530600" cy="397763"/>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6766960" y="4782368"/>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9" name="object 9"/>
          <p:cNvSpPr/>
          <p:nvPr/>
        </p:nvSpPr>
        <p:spPr>
          <a:xfrm>
            <a:off x="7076839" y="4667171"/>
            <a:ext cx="947839" cy="39806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906149" y="4667171"/>
            <a:ext cx="371855" cy="39806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092077" y="4667171"/>
            <a:ext cx="872490" cy="398068"/>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6766960" y="5265730"/>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3" name="object 13"/>
          <p:cNvSpPr/>
          <p:nvPr/>
        </p:nvSpPr>
        <p:spPr>
          <a:xfrm>
            <a:off x="7076839" y="5150584"/>
            <a:ext cx="1613407" cy="397763"/>
          </a:xfrm>
          <a:prstGeom prst="rect">
            <a:avLst/>
          </a:prstGeom>
          <a:blipFill>
            <a:blip r:embed="rId9" cstate="print"/>
            <a:stretch>
              <a:fillRect/>
            </a:stretch>
          </a:blipFill>
        </p:spPr>
        <p:txBody>
          <a:bodyPr wrap="square" lIns="0" tIns="0" rIns="0" bIns="0" rtlCol="0"/>
          <a:lstStyle/>
          <a:p>
            <a:endParaRPr/>
          </a:p>
        </p:txBody>
      </p:sp>
      <p:sp>
        <p:nvSpPr>
          <p:cNvPr id="14" name="object 14"/>
          <p:cNvSpPr txBox="1"/>
          <p:nvPr/>
        </p:nvSpPr>
        <p:spPr>
          <a:xfrm>
            <a:off x="6766960" y="5750362"/>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5" name="object 15"/>
          <p:cNvSpPr/>
          <p:nvPr/>
        </p:nvSpPr>
        <p:spPr>
          <a:xfrm>
            <a:off x="7076839" y="5635216"/>
            <a:ext cx="1692655" cy="397764"/>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p:nvPr/>
        </p:nvSpPr>
        <p:spPr>
          <a:xfrm>
            <a:off x="6766960" y="6233274"/>
            <a:ext cx="132080" cy="257810"/>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7" name="object 17"/>
          <p:cNvSpPr/>
          <p:nvPr/>
        </p:nvSpPr>
        <p:spPr>
          <a:xfrm>
            <a:off x="7076839" y="6118070"/>
            <a:ext cx="931926" cy="398068"/>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6779660" y="2512616"/>
            <a:ext cx="833120" cy="427024"/>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7404499" y="2512616"/>
            <a:ext cx="182879" cy="427024"/>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7496194" y="2512616"/>
            <a:ext cx="1530730" cy="427024"/>
          </a:xfrm>
          <a:prstGeom prst="rect">
            <a:avLst/>
          </a:prstGeom>
          <a:blipFill>
            <a:blip r:embed="rId14" cstate="print"/>
            <a:stretch>
              <a:fillRect/>
            </a:stretch>
          </a:blipFill>
        </p:spPr>
        <p:txBody>
          <a:bodyPr wrap="square" lIns="0" tIns="0" rIns="0" bIns="0" rtlCol="0"/>
          <a:lstStyle/>
          <a:p>
            <a:endParaRPr/>
          </a:p>
        </p:txBody>
      </p:sp>
      <p:sp>
        <p:nvSpPr>
          <p:cNvPr id="21" name="object 21"/>
          <p:cNvSpPr txBox="1"/>
          <p:nvPr/>
        </p:nvSpPr>
        <p:spPr>
          <a:xfrm>
            <a:off x="1114748" y="3331266"/>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2" name="object 22"/>
          <p:cNvSpPr/>
          <p:nvPr/>
        </p:nvSpPr>
        <p:spPr>
          <a:xfrm>
            <a:off x="1424628" y="3216120"/>
            <a:ext cx="1544320" cy="397763"/>
          </a:xfrm>
          <a:prstGeom prst="rect">
            <a:avLst/>
          </a:prstGeom>
          <a:blipFill>
            <a:blip r:embed="rId15" cstate="print"/>
            <a:stretch>
              <a:fillRect/>
            </a:stretch>
          </a:blipFill>
        </p:spPr>
        <p:txBody>
          <a:bodyPr wrap="square" lIns="0" tIns="0" rIns="0" bIns="0" rtlCol="0"/>
          <a:lstStyle/>
          <a:p>
            <a:endParaRPr/>
          </a:p>
        </p:txBody>
      </p:sp>
      <p:sp>
        <p:nvSpPr>
          <p:cNvPr id="23" name="object 23"/>
          <p:cNvSpPr txBox="1"/>
          <p:nvPr/>
        </p:nvSpPr>
        <p:spPr>
          <a:xfrm>
            <a:off x="1114748" y="3814127"/>
            <a:ext cx="132080" cy="257810"/>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4" name="object 24"/>
          <p:cNvSpPr/>
          <p:nvPr/>
        </p:nvSpPr>
        <p:spPr>
          <a:xfrm>
            <a:off x="1424628" y="3698923"/>
            <a:ext cx="2378583" cy="398068"/>
          </a:xfrm>
          <a:prstGeom prst="rect">
            <a:avLst/>
          </a:prstGeom>
          <a:blipFill>
            <a:blip r:embed="rId16" cstate="print"/>
            <a:stretch>
              <a:fillRect/>
            </a:stretch>
          </a:blipFill>
        </p:spPr>
        <p:txBody>
          <a:bodyPr wrap="square" lIns="0" tIns="0" rIns="0" bIns="0" rtlCol="0"/>
          <a:lstStyle/>
          <a:p>
            <a:endParaRPr/>
          </a:p>
        </p:txBody>
      </p:sp>
      <p:sp>
        <p:nvSpPr>
          <p:cNvPr id="25" name="object 25"/>
          <p:cNvSpPr txBox="1"/>
          <p:nvPr/>
        </p:nvSpPr>
        <p:spPr>
          <a:xfrm>
            <a:off x="1114748" y="4299260"/>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6" name="object 26"/>
          <p:cNvSpPr/>
          <p:nvPr/>
        </p:nvSpPr>
        <p:spPr>
          <a:xfrm>
            <a:off x="1424628" y="4184114"/>
            <a:ext cx="1163815" cy="397763"/>
          </a:xfrm>
          <a:prstGeom prst="rect">
            <a:avLst/>
          </a:prstGeom>
          <a:blipFill>
            <a:blip r:embed="rId17" cstate="print"/>
            <a:stretch>
              <a:fillRect/>
            </a:stretch>
          </a:blipFill>
        </p:spPr>
        <p:txBody>
          <a:bodyPr wrap="square" lIns="0" tIns="0" rIns="0" bIns="0" rtlCol="0"/>
          <a:lstStyle/>
          <a:p>
            <a:endParaRPr/>
          </a:p>
        </p:txBody>
      </p:sp>
      <p:sp>
        <p:nvSpPr>
          <p:cNvPr id="27" name="object 27"/>
          <p:cNvSpPr txBox="1"/>
          <p:nvPr/>
        </p:nvSpPr>
        <p:spPr>
          <a:xfrm>
            <a:off x="1114748" y="4782368"/>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8" name="object 28"/>
          <p:cNvSpPr/>
          <p:nvPr/>
        </p:nvSpPr>
        <p:spPr>
          <a:xfrm>
            <a:off x="1424628" y="4667171"/>
            <a:ext cx="3141852" cy="398068"/>
          </a:xfrm>
          <a:prstGeom prst="rect">
            <a:avLst/>
          </a:prstGeom>
          <a:blipFill>
            <a:blip r:embed="rId18" cstate="print"/>
            <a:stretch>
              <a:fillRect/>
            </a:stretch>
          </a:blipFill>
        </p:spPr>
        <p:txBody>
          <a:bodyPr wrap="square" lIns="0" tIns="0" rIns="0" bIns="0" rtlCol="0"/>
          <a:lstStyle/>
          <a:p>
            <a:endParaRPr/>
          </a:p>
        </p:txBody>
      </p:sp>
      <p:sp>
        <p:nvSpPr>
          <p:cNvPr id="29" name="object 29"/>
          <p:cNvSpPr txBox="1"/>
          <p:nvPr/>
        </p:nvSpPr>
        <p:spPr>
          <a:xfrm>
            <a:off x="1114748" y="5265730"/>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30" name="object 30"/>
          <p:cNvSpPr/>
          <p:nvPr/>
        </p:nvSpPr>
        <p:spPr>
          <a:xfrm>
            <a:off x="1424628" y="5150584"/>
            <a:ext cx="326136" cy="397763"/>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1588001" y="5150584"/>
            <a:ext cx="204215" cy="397763"/>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1690109" y="5150584"/>
            <a:ext cx="739140" cy="397763"/>
          </a:xfrm>
          <a:prstGeom prst="rect">
            <a:avLst/>
          </a:prstGeom>
          <a:blipFill>
            <a:blip r:embed="rId21" cstate="print"/>
            <a:stretch>
              <a:fillRect/>
            </a:stretch>
          </a:blipFill>
        </p:spPr>
        <p:txBody>
          <a:bodyPr wrap="square" lIns="0" tIns="0" rIns="0" bIns="0" rtlCol="0"/>
          <a:lstStyle/>
          <a:p>
            <a:endParaRPr/>
          </a:p>
        </p:txBody>
      </p:sp>
      <p:sp>
        <p:nvSpPr>
          <p:cNvPr id="33" name="object 33"/>
          <p:cNvSpPr txBox="1"/>
          <p:nvPr/>
        </p:nvSpPr>
        <p:spPr>
          <a:xfrm>
            <a:off x="1114748" y="5750362"/>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34" name="object 34"/>
          <p:cNvSpPr/>
          <p:nvPr/>
        </p:nvSpPr>
        <p:spPr>
          <a:xfrm>
            <a:off x="1424628" y="5635216"/>
            <a:ext cx="1760601" cy="397764"/>
          </a:xfrm>
          <a:prstGeom prst="rect">
            <a:avLst/>
          </a:prstGeom>
          <a:blipFill>
            <a:blip r:embed="rId22" cstate="print"/>
            <a:stretch>
              <a:fillRect/>
            </a:stretch>
          </a:blipFill>
        </p:spPr>
        <p:txBody>
          <a:bodyPr wrap="square" lIns="0" tIns="0" rIns="0" bIns="0" rtlCol="0"/>
          <a:lstStyle/>
          <a:p>
            <a:endParaRPr/>
          </a:p>
        </p:txBody>
      </p:sp>
      <p:sp>
        <p:nvSpPr>
          <p:cNvPr id="35" name="object 35"/>
          <p:cNvSpPr txBox="1"/>
          <p:nvPr/>
        </p:nvSpPr>
        <p:spPr>
          <a:xfrm>
            <a:off x="1114748" y="6233274"/>
            <a:ext cx="132080" cy="257810"/>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36" name="object 36"/>
          <p:cNvSpPr/>
          <p:nvPr/>
        </p:nvSpPr>
        <p:spPr>
          <a:xfrm>
            <a:off x="1424628" y="6118070"/>
            <a:ext cx="931926" cy="398068"/>
          </a:xfrm>
          <a:prstGeom prst="rect">
            <a:avLst/>
          </a:prstGeom>
          <a:blipFill>
            <a:blip r:embed="rId11" cstate="print"/>
            <a:stretch>
              <a:fillRect/>
            </a:stretch>
          </a:blipFill>
        </p:spPr>
        <p:txBody>
          <a:bodyPr wrap="square" lIns="0" tIns="0" rIns="0" bIns="0" rtlCol="0"/>
          <a:lstStyle/>
          <a:p>
            <a:endParaRPr/>
          </a:p>
        </p:txBody>
      </p:sp>
      <p:sp>
        <p:nvSpPr>
          <p:cNvPr id="37" name="object 37"/>
          <p:cNvSpPr/>
          <p:nvPr/>
        </p:nvSpPr>
        <p:spPr>
          <a:xfrm>
            <a:off x="1127448" y="2512286"/>
            <a:ext cx="1531111" cy="426720"/>
          </a:xfrm>
          <a:prstGeom prst="rect">
            <a:avLst/>
          </a:prstGeom>
          <a:blipFill>
            <a:blip r:embed="rId14" cstate="print"/>
            <a:stretch>
              <a:fillRect/>
            </a:stretch>
          </a:blipFill>
        </p:spPr>
        <p:txBody>
          <a:bodyPr wrap="square" lIns="0" tIns="0" rIns="0" bIns="0" rtlCol="0"/>
          <a:lstStyle/>
          <a:p>
            <a:endParaRPr/>
          </a:p>
        </p:txBody>
      </p:sp>
      <p:sp>
        <p:nvSpPr>
          <p:cNvPr id="39" name="object 4"/>
          <p:cNvSpPr txBox="1">
            <a:spLocks/>
          </p:cNvSpPr>
          <p:nvPr/>
        </p:nvSpPr>
        <p:spPr>
          <a:xfrm>
            <a:off x="407368" y="784121"/>
            <a:ext cx="10515600" cy="1530038"/>
          </a:xfrm>
          <a:prstGeom prst="rect">
            <a:avLst/>
          </a:prstGeom>
        </p:spPr>
        <p:txBody>
          <a:bodyPr vert="horz" wrap="square" lIns="0" tIns="29604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4675">
              <a:lnSpc>
                <a:spcPct val="100000"/>
              </a:lnSpc>
            </a:pPr>
            <a:r>
              <a:rPr lang="fr-FR" sz="4000" spc="85" dirty="0">
                <a:solidFill>
                  <a:schemeClr val="accent2"/>
                </a:solidFill>
                <a:latin typeface="Arial"/>
                <a:cs typeface="Arial"/>
              </a:rPr>
              <a:t>Comprendre les concepts de base de l'information</a:t>
            </a:r>
            <a:endParaRPr lang="fr-FR" sz="4000" dirty="0">
              <a:solidFill>
                <a:schemeClr val="accent2"/>
              </a:solidFill>
              <a:latin typeface="Arial"/>
              <a:cs typeface="Arial"/>
            </a:endParaRPr>
          </a:p>
        </p:txBody>
      </p:sp>
      <p:sp>
        <p:nvSpPr>
          <p:cNvPr id="40" name="Rectangle 39"/>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23023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12424" y="4843111"/>
            <a:ext cx="1790700" cy="1524000"/>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
        <p:nvSpPr>
          <p:cNvPr id="6" name="object 4"/>
          <p:cNvSpPr txBox="1">
            <a:spLocks/>
          </p:cNvSpPr>
          <p:nvPr/>
        </p:nvSpPr>
        <p:spPr>
          <a:xfrm>
            <a:off x="407368" y="784121"/>
            <a:ext cx="10515600" cy="1530038"/>
          </a:xfrm>
          <a:prstGeom prst="rect">
            <a:avLst/>
          </a:prstGeom>
        </p:spPr>
        <p:txBody>
          <a:bodyPr vert="horz" wrap="square" lIns="0" tIns="29604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4675">
              <a:lnSpc>
                <a:spcPct val="100000"/>
              </a:lnSpc>
            </a:pPr>
            <a:r>
              <a:rPr lang="fr-FR" sz="4000" spc="85" dirty="0">
                <a:solidFill>
                  <a:schemeClr val="accent2"/>
                </a:solidFill>
                <a:latin typeface="Arial"/>
                <a:cs typeface="Arial"/>
              </a:rPr>
              <a:t>Comprendre les concepts de base de l'information</a:t>
            </a:r>
            <a:endParaRPr lang="fr-FR" sz="4000" dirty="0">
              <a:solidFill>
                <a:schemeClr val="accent2"/>
              </a:solidFill>
              <a:latin typeface="Arial"/>
              <a:cs typeface="Arial"/>
            </a:endParaRPr>
          </a:p>
        </p:txBody>
      </p:sp>
      <p:sp>
        <p:nvSpPr>
          <p:cNvPr id="7" name="Rectangle 6"/>
          <p:cNvSpPr/>
          <p:nvPr/>
        </p:nvSpPr>
        <p:spPr>
          <a:xfrm>
            <a:off x="983432" y="2804344"/>
            <a:ext cx="9577064" cy="2800767"/>
          </a:xfrm>
          <a:prstGeom prst="rect">
            <a:avLst/>
          </a:prstGeom>
        </p:spPr>
        <p:txBody>
          <a:bodyPr wrap="square">
            <a:spAutoFit/>
          </a:bodyPr>
          <a:lstStyle/>
          <a:p>
            <a:pPr algn="ctr"/>
            <a:r>
              <a:rPr lang="fr-FR" sz="4400" dirty="0">
                <a:latin typeface="Georgia" panose="02040502050405020303" pitchFamily="18" charset="0"/>
              </a:rPr>
              <a:t>Les autres types de communication exigent qu'une certaine forme de sécurité soit identifiée et au besoin, appliquée.</a:t>
            </a:r>
          </a:p>
        </p:txBody>
      </p:sp>
    </p:spTree>
    <p:extLst>
      <p:ext uri="{BB962C8B-B14F-4D97-AF65-F5344CB8AC3E}">
        <p14:creationId xmlns:p14="http://schemas.microsoft.com/office/powerpoint/2010/main" val="368782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19125" y="1052512"/>
            <a:ext cx="10972800" cy="0"/>
          </a:xfrm>
          <a:custGeom>
            <a:avLst/>
            <a:gdLst/>
            <a:ahLst/>
            <a:cxnLst/>
            <a:rect l="l" t="t" r="r" b="b"/>
            <a:pathLst>
              <a:path w="10972800">
                <a:moveTo>
                  <a:pt x="0" y="0"/>
                </a:moveTo>
                <a:lnTo>
                  <a:pt x="10972800" y="0"/>
                </a:lnTo>
              </a:path>
            </a:pathLst>
          </a:custGeom>
          <a:ln w="9525">
            <a:solidFill>
              <a:srgbClr val="BCBCBC"/>
            </a:solidFill>
          </a:ln>
        </p:spPr>
        <p:txBody>
          <a:bodyPr wrap="square" lIns="0" tIns="0" rIns="0" bIns="0" rtlCol="0"/>
          <a:lstStyle/>
          <a:p>
            <a:endParaRPr/>
          </a:p>
        </p:txBody>
      </p:sp>
      <p:sp>
        <p:nvSpPr>
          <p:cNvPr id="4" name="object 4"/>
          <p:cNvSpPr/>
          <p:nvPr/>
        </p:nvSpPr>
        <p:spPr>
          <a:xfrm>
            <a:off x="619125" y="5510212"/>
            <a:ext cx="10972800" cy="0"/>
          </a:xfrm>
          <a:custGeom>
            <a:avLst/>
            <a:gdLst/>
            <a:ahLst/>
            <a:cxnLst/>
            <a:rect l="l" t="t" r="r" b="b"/>
            <a:pathLst>
              <a:path w="10972800">
                <a:moveTo>
                  <a:pt x="0" y="0"/>
                </a:moveTo>
                <a:lnTo>
                  <a:pt x="10972800" y="0"/>
                </a:lnTo>
              </a:path>
            </a:pathLst>
          </a:custGeom>
          <a:ln w="9525">
            <a:solidFill>
              <a:srgbClr val="BCBCBC"/>
            </a:solidFill>
          </a:ln>
        </p:spPr>
        <p:txBody>
          <a:bodyPr wrap="square" lIns="0" tIns="0" rIns="0" bIns="0" rtlCol="0"/>
          <a:lstStyle/>
          <a:p>
            <a:endParaRPr/>
          </a:p>
        </p:txBody>
      </p:sp>
      <p:sp>
        <p:nvSpPr>
          <p:cNvPr id="5" name="object 5"/>
          <p:cNvSpPr txBox="1"/>
          <p:nvPr/>
        </p:nvSpPr>
        <p:spPr>
          <a:xfrm>
            <a:off x="839416" y="1708199"/>
            <a:ext cx="9982200" cy="2954655"/>
          </a:xfrm>
          <a:prstGeom prst="rect">
            <a:avLst/>
          </a:prstGeom>
        </p:spPr>
        <p:txBody>
          <a:bodyPr vert="horz" wrap="square" lIns="0" tIns="0" rIns="0" bIns="0" rtlCol="0">
            <a:spAutoFit/>
          </a:bodyPr>
          <a:lstStyle/>
          <a:p>
            <a:pPr algn="ctr">
              <a:lnSpc>
                <a:spcPct val="100000"/>
              </a:lnSpc>
            </a:pPr>
            <a:r>
              <a:rPr lang="fr-FR" sz="4000" spc="45" dirty="0">
                <a:solidFill>
                  <a:srgbClr val="57595B"/>
                </a:solidFill>
                <a:latin typeface="Arial"/>
                <a:cs typeface="Arial"/>
              </a:rPr>
              <a:t>Comprendre les concepts de base de l'information </a:t>
            </a:r>
          </a:p>
          <a:p>
            <a:pPr algn="ctr">
              <a:lnSpc>
                <a:spcPct val="100000"/>
              </a:lnSpc>
            </a:pPr>
            <a:endParaRPr lang="fr-FR" sz="4000" spc="45" dirty="0">
              <a:solidFill>
                <a:srgbClr val="57595B"/>
              </a:solidFill>
              <a:latin typeface="Arial"/>
              <a:cs typeface="Arial"/>
            </a:endParaRPr>
          </a:p>
          <a:p>
            <a:pPr algn="ctr">
              <a:lnSpc>
                <a:spcPct val="100000"/>
              </a:lnSpc>
            </a:pPr>
            <a:r>
              <a:rPr lang="fr-FR" sz="3600" spc="45" dirty="0">
                <a:solidFill>
                  <a:schemeClr val="accent2"/>
                </a:solidFill>
                <a:latin typeface="Arial"/>
                <a:cs typeface="Arial"/>
              </a:rPr>
              <a:t>Comprendre la valeur des données, de la connaissance de l'information et de la sagesse</a:t>
            </a:r>
            <a:endParaRPr sz="2800" dirty="0">
              <a:solidFill>
                <a:schemeClr val="accent2"/>
              </a:solidFill>
              <a:latin typeface="Arial"/>
              <a:cs typeface="Arial"/>
            </a:endParaRPr>
          </a:p>
        </p:txBody>
      </p:sp>
      <p:sp>
        <p:nvSpPr>
          <p:cNvPr id="6" name="Rectangle 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1208561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89582" y="944226"/>
            <a:ext cx="8254365" cy="5791200"/>
          </a:xfrm>
          <a:custGeom>
            <a:avLst/>
            <a:gdLst/>
            <a:ahLst/>
            <a:cxnLst/>
            <a:rect l="l" t="t" r="r" b="b"/>
            <a:pathLst>
              <a:path w="8254365" h="5791200">
                <a:moveTo>
                  <a:pt x="4126992" y="0"/>
                </a:moveTo>
                <a:lnTo>
                  <a:pt x="0" y="5791200"/>
                </a:lnTo>
                <a:lnTo>
                  <a:pt x="8253984" y="5791200"/>
                </a:lnTo>
                <a:lnTo>
                  <a:pt x="4126992" y="0"/>
                </a:lnTo>
                <a:close/>
              </a:path>
            </a:pathLst>
          </a:custGeom>
          <a:solidFill>
            <a:srgbClr val="000000"/>
          </a:solidFill>
        </p:spPr>
        <p:txBody>
          <a:bodyPr wrap="square" lIns="0" tIns="0" rIns="0" bIns="0" rtlCol="0"/>
          <a:lstStyle/>
          <a:p>
            <a:endParaRPr/>
          </a:p>
        </p:txBody>
      </p:sp>
      <p:sp>
        <p:nvSpPr>
          <p:cNvPr id="3" name="object 3"/>
          <p:cNvSpPr/>
          <p:nvPr/>
        </p:nvSpPr>
        <p:spPr>
          <a:xfrm>
            <a:off x="1989582" y="944226"/>
            <a:ext cx="8254365" cy="5791200"/>
          </a:xfrm>
          <a:custGeom>
            <a:avLst/>
            <a:gdLst/>
            <a:ahLst/>
            <a:cxnLst/>
            <a:rect l="l" t="t" r="r" b="b"/>
            <a:pathLst>
              <a:path w="8254365" h="5791200">
                <a:moveTo>
                  <a:pt x="0" y="5791200"/>
                </a:moveTo>
                <a:lnTo>
                  <a:pt x="4126992" y="0"/>
                </a:lnTo>
                <a:lnTo>
                  <a:pt x="8253984" y="5791200"/>
                </a:lnTo>
                <a:lnTo>
                  <a:pt x="0" y="5791200"/>
                </a:lnTo>
                <a:close/>
              </a:path>
            </a:pathLst>
          </a:custGeom>
          <a:ln w="25908">
            <a:solidFill>
              <a:srgbClr val="00005F"/>
            </a:solidFill>
          </a:ln>
        </p:spPr>
        <p:txBody>
          <a:bodyPr wrap="square" lIns="0" tIns="0" rIns="0" bIns="0" rtlCol="0"/>
          <a:lstStyle/>
          <a:p>
            <a:endParaRPr/>
          </a:p>
        </p:txBody>
      </p:sp>
      <p:sp>
        <p:nvSpPr>
          <p:cNvPr id="4" name="object 4"/>
          <p:cNvSpPr/>
          <p:nvPr/>
        </p:nvSpPr>
        <p:spPr>
          <a:xfrm>
            <a:off x="1981961" y="944226"/>
            <a:ext cx="8255634" cy="5791200"/>
          </a:xfrm>
          <a:custGeom>
            <a:avLst/>
            <a:gdLst/>
            <a:ahLst/>
            <a:cxnLst/>
            <a:rect l="l" t="t" r="r" b="b"/>
            <a:pathLst>
              <a:path w="8255634" h="5791200">
                <a:moveTo>
                  <a:pt x="4127754" y="0"/>
                </a:moveTo>
                <a:lnTo>
                  <a:pt x="0" y="5791200"/>
                </a:lnTo>
                <a:lnTo>
                  <a:pt x="8255508" y="5791200"/>
                </a:lnTo>
                <a:lnTo>
                  <a:pt x="4127754" y="0"/>
                </a:lnTo>
                <a:close/>
              </a:path>
            </a:pathLst>
          </a:custGeom>
          <a:solidFill>
            <a:srgbClr val="F16721"/>
          </a:solidFill>
        </p:spPr>
        <p:txBody>
          <a:bodyPr wrap="square" lIns="0" tIns="0" rIns="0" bIns="0" rtlCol="0"/>
          <a:lstStyle/>
          <a:p>
            <a:endParaRPr/>
          </a:p>
        </p:txBody>
      </p:sp>
      <p:sp>
        <p:nvSpPr>
          <p:cNvPr id="5" name="object 5"/>
          <p:cNvSpPr/>
          <p:nvPr/>
        </p:nvSpPr>
        <p:spPr>
          <a:xfrm>
            <a:off x="1981961" y="944226"/>
            <a:ext cx="8255634" cy="5791200"/>
          </a:xfrm>
          <a:custGeom>
            <a:avLst/>
            <a:gdLst/>
            <a:ahLst/>
            <a:cxnLst/>
            <a:rect l="l" t="t" r="r" b="b"/>
            <a:pathLst>
              <a:path w="8255634" h="5791200">
                <a:moveTo>
                  <a:pt x="0" y="5791200"/>
                </a:moveTo>
                <a:lnTo>
                  <a:pt x="4127754" y="0"/>
                </a:lnTo>
                <a:lnTo>
                  <a:pt x="8255508" y="5791200"/>
                </a:lnTo>
                <a:lnTo>
                  <a:pt x="0" y="5791200"/>
                </a:lnTo>
                <a:close/>
              </a:path>
            </a:pathLst>
          </a:custGeom>
          <a:ln w="25908">
            <a:solidFill>
              <a:srgbClr val="F16721"/>
            </a:solidFill>
          </a:ln>
        </p:spPr>
        <p:txBody>
          <a:bodyPr wrap="square" lIns="0" tIns="0" rIns="0" bIns="0" rtlCol="0"/>
          <a:lstStyle/>
          <a:p>
            <a:endParaRPr/>
          </a:p>
        </p:txBody>
      </p:sp>
      <p:sp>
        <p:nvSpPr>
          <p:cNvPr id="6" name="object 6"/>
          <p:cNvSpPr/>
          <p:nvPr/>
        </p:nvSpPr>
        <p:spPr>
          <a:xfrm>
            <a:off x="2670810" y="944226"/>
            <a:ext cx="6890384" cy="4825365"/>
          </a:xfrm>
          <a:custGeom>
            <a:avLst/>
            <a:gdLst/>
            <a:ahLst/>
            <a:cxnLst/>
            <a:rect l="l" t="t" r="r" b="b"/>
            <a:pathLst>
              <a:path w="6890384" h="4825365">
                <a:moveTo>
                  <a:pt x="3445002" y="0"/>
                </a:moveTo>
                <a:lnTo>
                  <a:pt x="0" y="4824983"/>
                </a:lnTo>
                <a:lnTo>
                  <a:pt x="6890004" y="4824983"/>
                </a:lnTo>
                <a:lnTo>
                  <a:pt x="3445002" y="0"/>
                </a:lnTo>
                <a:close/>
              </a:path>
            </a:pathLst>
          </a:custGeom>
          <a:solidFill>
            <a:srgbClr val="9CCA42"/>
          </a:solidFill>
        </p:spPr>
        <p:txBody>
          <a:bodyPr wrap="square" lIns="0" tIns="0" rIns="0" bIns="0" rtlCol="0"/>
          <a:lstStyle/>
          <a:p>
            <a:endParaRPr/>
          </a:p>
        </p:txBody>
      </p:sp>
      <p:sp>
        <p:nvSpPr>
          <p:cNvPr id="7" name="object 7"/>
          <p:cNvSpPr/>
          <p:nvPr/>
        </p:nvSpPr>
        <p:spPr>
          <a:xfrm>
            <a:off x="2670810" y="944226"/>
            <a:ext cx="6890384" cy="4825365"/>
          </a:xfrm>
          <a:custGeom>
            <a:avLst/>
            <a:gdLst/>
            <a:ahLst/>
            <a:cxnLst/>
            <a:rect l="l" t="t" r="r" b="b"/>
            <a:pathLst>
              <a:path w="6890384" h="4825365">
                <a:moveTo>
                  <a:pt x="0" y="4824983"/>
                </a:moveTo>
                <a:lnTo>
                  <a:pt x="3445002" y="0"/>
                </a:lnTo>
                <a:lnTo>
                  <a:pt x="6890004" y="4824983"/>
                </a:lnTo>
                <a:lnTo>
                  <a:pt x="0" y="4824983"/>
                </a:lnTo>
                <a:close/>
              </a:path>
            </a:pathLst>
          </a:custGeom>
          <a:ln w="25908">
            <a:solidFill>
              <a:srgbClr val="9CCA42"/>
            </a:solidFill>
          </a:ln>
        </p:spPr>
        <p:txBody>
          <a:bodyPr wrap="square" lIns="0" tIns="0" rIns="0" bIns="0" rtlCol="0"/>
          <a:lstStyle/>
          <a:p>
            <a:endParaRPr/>
          </a:p>
        </p:txBody>
      </p:sp>
      <p:sp>
        <p:nvSpPr>
          <p:cNvPr id="8" name="object 8"/>
          <p:cNvSpPr/>
          <p:nvPr/>
        </p:nvSpPr>
        <p:spPr>
          <a:xfrm>
            <a:off x="3313938" y="944226"/>
            <a:ext cx="5603875" cy="3937000"/>
          </a:xfrm>
          <a:custGeom>
            <a:avLst/>
            <a:gdLst/>
            <a:ahLst/>
            <a:cxnLst/>
            <a:rect l="l" t="t" r="r" b="b"/>
            <a:pathLst>
              <a:path w="5603875" h="3937000">
                <a:moveTo>
                  <a:pt x="2801874" y="0"/>
                </a:moveTo>
                <a:lnTo>
                  <a:pt x="0" y="3936491"/>
                </a:lnTo>
                <a:lnTo>
                  <a:pt x="5603747" y="3936491"/>
                </a:lnTo>
                <a:lnTo>
                  <a:pt x="2801874" y="0"/>
                </a:lnTo>
                <a:close/>
              </a:path>
            </a:pathLst>
          </a:custGeom>
          <a:solidFill>
            <a:srgbClr val="66ADB9"/>
          </a:solidFill>
        </p:spPr>
        <p:txBody>
          <a:bodyPr wrap="square" lIns="0" tIns="0" rIns="0" bIns="0" rtlCol="0"/>
          <a:lstStyle/>
          <a:p>
            <a:endParaRPr/>
          </a:p>
        </p:txBody>
      </p:sp>
      <p:sp>
        <p:nvSpPr>
          <p:cNvPr id="9" name="object 9"/>
          <p:cNvSpPr/>
          <p:nvPr/>
        </p:nvSpPr>
        <p:spPr>
          <a:xfrm>
            <a:off x="3313938" y="944226"/>
            <a:ext cx="5603875" cy="3937000"/>
          </a:xfrm>
          <a:custGeom>
            <a:avLst/>
            <a:gdLst/>
            <a:ahLst/>
            <a:cxnLst/>
            <a:rect l="l" t="t" r="r" b="b"/>
            <a:pathLst>
              <a:path w="5603875" h="3937000">
                <a:moveTo>
                  <a:pt x="0" y="3936491"/>
                </a:moveTo>
                <a:lnTo>
                  <a:pt x="2801874" y="0"/>
                </a:lnTo>
                <a:lnTo>
                  <a:pt x="5603747" y="3936491"/>
                </a:lnTo>
                <a:lnTo>
                  <a:pt x="0" y="3936491"/>
                </a:lnTo>
                <a:close/>
              </a:path>
            </a:pathLst>
          </a:custGeom>
          <a:ln w="25908">
            <a:solidFill>
              <a:srgbClr val="66ADB9"/>
            </a:solidFill>
          </a:ln>
        </p:spPr>
        <p:txBody>
          <a:bodyPr wrap="square" lIns="0" tIns="0" rIns="0" bIns="0" rtlCol="0"/>
          <a:lstStyle/>
          <a:p>
            <a:endParaRPr/>
          </a:p>
        </p:txBody>
      </p:sp>
      <p:sp>
        <p:nvSpPr>
          <p:cNvPr id="10" name="object 10"/>
          <p:cNvSpPr/>
          <p:nvPr/>
        </p:nvSpPr>
        <p:spPr>
          <a:xfrm>
            <a:off x="3899153" y="944226"/>
            <a:ext cx="4419600" cy="3098800"/>
          </a:xfrm>
          <a:custGeom>
            <a:avLst/>
            <a:gdLst/>
            <a:ahLst/>
            <a:cxnLst/>
            <a:rect l="l" t="t" r="r" b="b"/>
            <a:pathLst>
              <a:path w="4419600" h="3098800">
                <a:moveTo>
                  <a:pt x="2209800" y="0"/>
                </a:moveTo>
                <a:lnTo>
                  <a:pt x="0" y="3098291"/>
                </a:lnTo>
                <a:lnTo>
                  <a:pt x="4419600" y="3098291"/>
                </a:lnTo>
                <a:lnTo>
                  <a:pt x="2209800" y="0"/>
                </a:lnTo>
                <a:close/>
              </a:path>
            </a:pathLst>
          </a:custGeom>
          <a:solidFill>
            <a:srgbClr val="79A04B"/>
          </a:solidFill>
        </p:spPr>
        <p:txBody>
          <a:bodyPr wrap="square" lIns="0" tIns="0" rIns="0" bIns="0" rtlCol="0"/>
          <a:lstStyle/>
          <a:p>
            <a:endParaRPr/>
          </a:p>
        </p:txBody>
      </p:sp>
      <p:sp>
        <p:nvSpPr>
          <p:cNvPr id="11" name="object 11"/>
          <p:cNvSpPr/>
          <p:nvPr/>
        </p:nvSpPr>
        <p:spPr>
          <a:xfrm>
            <a:off x="3899153" y="944226"/>
            <a:ext cx="4419600" cy="3098800"/>
          </a:xfrm>
          <a:custGeom>
            <a:avLst/>
            <a:gdLst/>
            <a:ahLst/>
            <a:cxnLst/>
            <a:rect l="l" t="t" r="r" b="b"/>
            <a:pathLst>
              <a:path w="4419600" h="3098800">
                <a:moveTo>
                  <a:pt x="0" y="3098291"/>
                </a:moveTo>
                <a:lnTo>
                  <a:pt x="2209800" y="0"/>
                </a:lnTo>
                <a:lnTo>
                  <a:pt x="4419600" y="3098291"/>
                </a:lnTo>
                <a:lnTo>
                  <a:pt x="0" y="3098291"/>
                </a:lnTo>
                <a:close/>
              </a:path>
            </a:pathLst>
          </a:custGeom>
          <a:ln w="25908">
            <a:solidFill>
              <a:srgbClr val="79A04B"/>
            </a:solidFill>
          </a:ln>
        </p:spPr>
        <p:txBody>
          <a:bodyPr wrap="square" lIns="0" tIns="0" rIns="0" bIns="0" rtlCol="0"/>
          <a:lstStyle/>
          <a:p>
            <a:endParaRPr/>
          </a:p>
        </p:txBody>
      </p:sp>
      <p:sp>
        <p:nvSpPr>
          <p:cNvPr id="12" name="object 12"/>
          <p:cNvSpPr/>
          <p:nvPr/>
        </p:nvSpPr>
        <p:spPr>
          <a:xfrm>
            <a:off x="5349240" y="2244706"/>
            <a:ext cx="1776221" cy="489203"/>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659882" y="5814167"/>
            <a:ext cx="1127760" cy="48950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873497" y="4874114"/>
            <a:ext cx="2673730" cy="489204"/>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531361" y="5367077"/>
            <a:ext cx="5225415" cy="27462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979796" y="4007592"/>
            <a:ext cx="2487803" cy="48920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3845940" y="4485494"/>
            <a:ext cx="4558284" cy="27431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092572" y="2745466"/>
            <a:ext cx="2149348" cy="274320"/>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5435472" y="3019736"/>
            <a:ext cx="1450340" cy="274624"/>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5132196" y="3294360"/>
            <a:ext cx="2066162" cy="274320"/>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2001011" y="943464"/>
            <a:ext cx="8255634" cy="5791200"/>
          </a:xfrm>
          <a:custGeom>
            <a:avLst/>
            <a:gdLst/>
            <a:ahLst/>
            <a:cxnLst/>
            <a:rect l="l" t="t" r="r" b="b"/>
            <a:pathLst>
              <a:path w="8255634" h="5791200">
                <a:moveTo>
                  <a:pt x="0" y="5791200"/>
                </a:moveTo>
                <a:lnTo>
                  <a:pt x="4127754" y="0"/>
                </a:lnTo>
                <a:lnTo>
                  <a:pt x="8255508" y="5791200"/>
                </a:lnTo>
                <a:lnTo>
                  <a:pt x="0" y="5791200"/>
                </a:lnTo>
                <a:close/>
              </a:path>
            </a:pathLst>
          </a:custGeom>
          <a:ln w="76199">
            <a:solidFill>
              <a:srgbClr val="464546"/>
            </a:solidFill>
          </a:ln>
        </p:spPr>
        <p:txBody>
          <a:bodyPr wrap="square" lIns="0" tIns="0" rIns="0" bIns="0" rtlCol="0"/>
          <a:lstStyle/>
          <a:p>
            <a:endParaRPr/>
          </a:p>
        </p:txBody>
      </p:sp>
      <p:sp>
        <p:nvSpPr>
          <p:cNvPr id="22" name="object 22"/>
          <p:cNvSpPr/>
          <p:nvPr/>
        </p:nvSpPr>
        <p:spPr>
          <a:xfrm>
            <a:off x="3863340" y="6192729"/>
            <a:ext cx="4587367" cy="27432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4396994" y="6466744"/>
            <a:ext cx="3512565" cy="274624"/>
          </a:xfrm>
          <a:prstGeom prst="rect">
            <a:avLst/>
          </a:prstGeom>
          <a:blipFill>
            <a:blip r:embed="rId13" cstate="print"/>
            <a:stretch>
              <a:fillRect/>
            </a:stretch>
          </a:blipFill>
        </p:spPr>
        <p:txBody>
          <a:bodyPr wrap="square" lIns="0" tIns="0" rIns="0" bIns="0" rtlCol="0"/>
          <a:lstStyle/>
          <a:p>
            <a:endParaRPr/>
          </a:p>
        </p:txBody>
      </p:sp>
      <p:sp>
        <p:nvSpPr>
          <p:cNvPr id="24" name="Rectangle 23"/>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249516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9505" y="2132856"/>
            <a:ext cx="9982200" cy="1231106"/>
          </a:xfrm>
          <a:prstGeom prst="rect">
            <a:avLst/>
          </a:prstGeom>
        </p:spPr>
        <p:txBody>
          <a:bodyPr vert="horz" wrap="square" lIns="0" tIns="0" rIns="0" bIns="0" rtlCol="0">
            <a:spAutoFit/>
          </a:bodyPr>
          <a:lstStyle/>
          <a:p>
            <a:pPr marL="12700" algn="ctr">
              <a:lnSpc>
                <a:spcPts val="4760"/>
              </a:lnSpc>
            </a:pPr>
            <a:r>
              <a:rPr lang="fr-FR" sz="4000" spc="45" dirty="0">
                <a:solidFill>
                  <a:srgbClr val="57595B"/>
                </a:solidFill>
                <a:latin typeface="Arial"/>
                <a:cs typeface="Arial"/>
              </a:rPr>
              <a:t>Comprendre les concepts de base de l'information</a:t>
            </a:r>
            <a:endParaRPr sz="4000" dirty="0">
              <a:latin typeface="Arial"/>
              <a:cs typeface="Arial"/>
            </a:endParaRPr>
          </a:p>
        </p:txBody>
      </p:sp>
      <p:sp>
        <p:nvSpPr>
          <p:cNvPr id="3" name="object 3"/>
          <p:cNvSpPr txBox="1"/>
          <p:nvPr/>
        </p:nvSpPr>
        <p:spPr>
          <a:xfrm>
            <a:off x="1387475" y="3616336"/>
            <a:ext cx="9446260" cy="870110"/>
          </a:xfrm>
          <a:prstGeom prst="rect">
            <a:avLst/>
          </a:prstGeom>
        </p:spPr>
        <p:txBody>
          <a:bodyPr vert="horz" wrap="square" lIns="0" tIns="0" rIns="0" bIns="0" rtlCol="0">
            <a:spAutoFit/>
          </a:bodyPr>
          <a:lstStyle/>
          <a:p>
            <a:pPr marL="12700" algn="ctr">
              <a:lnSpc>
                <a:spcPts val="3450"/>
              </a:lnSpc>
            </a:pPr>
            <a:r>
              <a:rPr lang="fr-FR" sz="2900" spc="25" dirty="0">
                <a:solidFill>
                  <a:srgbClr val="F26721"/>
                </a:solidFill>
                <a:latin typeface="Arial"/>
                <a:cs typeface="Arial"/>
              </a:rPr>
              <a:t>Ce que sont les systèmes d'information et comment ils ajoutent de la valeur</a:t>
            </a:r>
            <a:endParaRPr sz="2900" dirty="0">
              <a:latin typeface="Arial"/>
              <a:cs typeface="Arial"/>
            </a:endParaRPr>
          </a:p>
        </p:txBody>
      </p:sp>
      <p:sp>
        <p:nvSpPr>
          <p:cNvPr id="4" name="Rectangle 3"/>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856708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4926" y="1772816"/>
            <a:ext cx="4090954" cy="500137"/>
          </a:xfrm>
          <a:prstGeom prst="rect">
            <a:avLst/>
          </a:prstGeom>
        </p:spPr>
        <p:txBody>
          <a:bodyPr vert="horz" wrap="square" lIns="0" tIns="0" rIns="0" bIns="0" rtlCol="0">
            <a:spAutoFit/>
          </a:bodyPr>
          <a:lstStyle/>
          <a:p>
            <a:pPr marL="12700">
              <a:lnSpc>
                <a:spcPts val="3925"/>
              </a:lnSpc>
            </a:pPr>
            <a:r>
              <a:rPr lang="fr-FR" sz="3300" spc="-100" dirty="0">
                <a:solidFill>
                  <a:srgbClr val="9CCA42"/>
                </a:solidFill>
                <a:latin typeface="Arial"/>
                <a:cs typeface="Arial"/>
              </a:rPr>
              <a:t>Système d’Information</a:t>
            </a:r>
            <a:endParaRPr sz="3300" dirty="0">
              <a:latin typeface="Arial"/>
              <a:cs typeface="Arial"/>
            </a:endParaRPr>
          </a:p>
        </p:txBody>
      </p:sp>
      <p:sp>
        <p:nvSpPr>
          <p:cNvPr id="3" name="object 3"/>
          <p:cNvSpPr txBox="1"/>
          <p:nvPr/>
        </p:nvSpPr>
        <p:spPr>
          <a:xfrm>
            <a:off x="935088" y="2636912"/>
            <a:ext cx="10297144" cy="1294970"/>
          </a:xfrm>
          <a:prstGeom prst="rect">
            <a:avLst/>
          </a:prstGeom>
        </p:spPr>
        <p:txBody>
          <a:bodyPr vert="horz" wrap="square" lIns="0" tIns="0" rIns="0" bIns="0" rtlCol="0">
            <a:spAutoFit/>
          </a:bodyPr>
          <a:lstStyle/>
          <a:p>
            <a:pPr marL="12700" marR="5080">
              <a:lnSpc>
                <a:spcPct val="110300"/>
              </a:lnSpc>
            </a:pPr>
            <a:r>
              <a:rPr lang="fr-FR" sz="2550" spc="-20" dirty="0">
                <a:solidFill>
                  <a:srgbClr val="57595B"/>
                </a:solidFill>
                <a:latin typeface="Arial"/>
                <a:cs typeface="Arial"/>
              </a:rPr>
              <a:t>Un ensemble intégré de composants utilisés pour la collecte, le stockage et le traitement des données et pour la diffusion de l'information et des connaissances.</a:t>
            </a:r>
          </a:p>
        </p:txBody>
      </p:sp>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0701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p:cNvPicPr>
            <a:picLocks noChangeAspect="1"/>
          </p:cNvPicPr>
          <p:nvPr/>
        </p:nvPicPr>
        <p:blipFill>
          <a:blip r:embed="rId3"/>
          <a:stretch>
            <a:fillRect/>
          </a:stretch>
        </p:blipFill>
        <p:spPr>
          <a:xfrm>
            <a:off x="897569" y="1556792"/>
            <a:ext cx="10372181" cy="4426421"/>
          </a:xfrm>
          <a:prstGeom prst="rect">
            <a:avLst/>
          </a:prstGeom>
        </p:spPr>
      </p:pic>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1414719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0637" y="1340768"/>
            <a:ext cx="12212638" cy="4745777"/>
          </a:xfrm>
          <a:prstGeom prst="rect">
            <a:avLst/>
          </a:prstGeom>
        </p:spPr>
      </p:pic>
      <p:sp>
        <p:nvSpPr>
          <p:cNvPr id="3" name="Rectangle 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7076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410016"/>
            <a:ext cx="3790950" cy="165735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838700" y="2429066"/>
            <a:ext cx="2247900" cy="17907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486650" y="2181416"/>
            <a:ext cx="4305300" cy="135255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9144000" y="3972116"/>
            <a:ext cx="990600" cy="114300"/>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654175" y="4206316"/>
            <a:ext cx="1749425" cy="590550"/>
          </a:xfrm>
          <a:prstGeom prst="rect">
            <a:avLst/>
          </a:prstGeom>
        </p:spPr>
        <p:txBody>
          <a:bodyPr vert="horz" wrap="square" lIns="0" tIns="0" rIns="0" bIns="0" rtlCol="0">
            <a:spAutoFit/>
          </a:bodyPr>
          <a:lstStyle/>
          <a:p>
            <a:pPr marL="12700">
              <a:lnSpc>
                <a:spcPct val="100000"/>
              </a:lnSpc>
            </a:pPr>
            <a:r>
              <a:rPr sz="4450" spc="-745" dirty="0">
                <a:solidFill>
                  <a:srgbClr val="57595B"/>
                </a:solidFill>
                <a:latin typeface="Arial"/>
                <a:cs typeface="Arial"/>
              </a:rPr>
              <a:t>P</a:t>
            </a:r>
            <a:r>
              <a:rPr sz="4450" spc="120" dirty="0">
                <a:solidFill>
                  <a:srgbClr val="57595B"/>
                </a:solidFill>
                <a:latin typeface="Arial"/>
                <a:cs typeface="Arial"/>
              </a:rPr>
              <a:t>eop</a:t>
            </a:r>
            <a:r>
              <a:rPr sz="4450" spc="130" dirty="0">
                <a:solidFill>
                  <a:srgbClr val="57595B"/>
                </a:solidFill>
                <a:latin typeface="Arial"/>
                <a:cs typeface="Arial"/>
              </a:rPr>
              <a:t>l</a:t>
            </a:r>
            <a:r>
              <a:rPr sz="4450" spc="-75" dirty="0">
                <a:solidFill>
                  <a:srgbClr val="57595B"/>
                </a:solidFill>
                <a:latin typeface="Arial"/>
                <a:cs typeface="Arial"/>
              </a:rPr>
              <a:t>e</a:t>
            </a:r>
            <a:endParaRPr sz="4450">
              <a:latin typeface="Arial"/>
              <a:cs typeface="Arial"/>
            </a:endParaRPr>
          </a:p>
        </p:txBody>
      </p:sp>
      <p:sp>
        <p:nvSpPr>
          <p:cNvPr id="8" name="object 8"/>
          <p:cNvSpPr txBox="1"/>
          <p:nvPr/>
        </p:nvSpPr>
        <p:spPr>
          <a:xfrm>
            <a:off x="5026025" y="4206316"/>
            <a:ext cx="1882775" cy="590550"/>
          </a:xfrm>
          <a:prstGeom prst="rect">
            <a:avLst/>
          </a:prstGeom>
        </p:spPr>
        <p:txBody>
          <a:bodyPr vert="horz" wrap="square" lIns="0" tIns="0" rIns="0" bIns="0" rtlCol="0">
            <a:spAutoFit/>
          </a:bodyPr>
          <a:lstStyle/>
          <a:p>
            <a:pPr marL="12700">
              <a:lnSpc>
                <a:spcPct val="100000"/>
              </a:lnSpc>
            </a:pPr>
            <a:r>
              <a:rPr sz="4450" spc="-229" dirty="0">
                <a:solidFill>
                  <a:srgbClr val="57595B"/>
                </a:solidFill>
                <a:latin typeface="Arial"/>
                <a:cs typeface="Arial"/>
              </a:rPr>
              <a:t>Process</a:t>
            </a:r>
            <a:endParaRPr sz="4450">
              <a:latin typeface="Arial"/>
              <a:cs typeface="Arial"/>
            </a:endParaRPr>
          </a:p>
        </p:txBody>
      </p:sp>
      <p:sp>
        <p:nvSpPr>
          <p:cNvPr id="9" name="object 9"/>
          <p:cNvSpPr txBox="1"/>
          <p:nvPr/>
        </p:nvSpPr>
        <p:spPr>
          <a:xfrm>
            <a:off x="8131175" y="3128372"/>
            <a:ext cx="2995930" cy="1668780"/>
          </a:xfrm>
          <a:prstGeom prst="rect">
            <a:avLst/>
          </a:prstGeom>
        </p:spPr>
        <p:txBody>
          <a:bodyPr vert="horz" wrap="square" lIns="0" tIns="0" rIns="0" bIns="0" rtlCol="0">
            <a:spAutoFit/>
          </a:bodyPr>
          <a:lstStyle/>
          <a:p>
            <a:pPr marL="74930" algn="ctr">
              <a:lnSpc>
                <a:spcPct val="100000"/>
              </a:lnSpc>
            </a:pPr>
            <a:r>
              <a:rPr sz="7200" spc="-170" dirty="0">
                <a:solidFill>
                  <a:srgbClr val="6E7072"/>
                </a:solidFill>
                <a:latin typeface="Times New Roman"/>
                <a:cs typeface="Times New Roman"/>
              </a:rPr>
              <a:t>-</a:t>
            </a:r>
            <a:endParaRPr sz="7200">
              <a:latin typeface="Times New Roman"/>
              <a:cs typeface="Times New Roman"/>
            </a:endParaRPr>
          </a:p>
          <a:p>
            <a:pPr algn="ctr">
              <a:lnSpc>
                <a:spcPct val="100000"/>
              </a:lnSpc>
              <a:spcBef>
                <a:spcPts val="409"/>
              </a:spcBef>
            </a:pPr>
            <a:r>
              <a:rPr sz="4450" spc="-570" dirty="0">
                <a:solidFill>
                  <a:srgbClr val="57595B"/>
                </a:solidFill>
                <a:latin typeface="Arial"/>
                <a:cs typeface="Arial"/>
              </a:rPr>
              <a:t>T</a:t>
            </a:r>
            <a:r>
              <a:rPr sz="4450" spc="-75" dirty="0">
                <a:solidFill>
                  <a:srgbClr val="57595B"/>
                </a:solidFill>
                <a:latin typeface="Arial"/>
                <a:cs typeface="Arial"/>
              </a:rPr>
              <a:t>e</a:t>
            </a:r>
            <a:r>
              <a:rPr sz="4450" spc="105" dirty="0">
                <a:solidFill>
                  <a:srgbClr val="57595B"/>
                </a:solidFill>
                <a:latin typeface="Arial"/>
                <a:cs typeface="Arial"/>
              </a:rPr>
              <a:t>chnolo</a:t>
            </a:r>
            <a:r>
              <a:rPr sz="4450" spc="250" dirty="0">
                <a:solidFill>
                  <a:srgbClr val="57595B"/>
                </a:solidFill>
                <a:latin typeface="Arial"/>
                <a:cs typeface="Arial"/>
              </a:rPr>
              <a:t>g</a:t>
            </a:r>
            <a:r>
              <a:rPr sz="4450" spc="85" dirty="0">
                <a:solidFill>
                  <a:srgbClr val="57595B"/>
                </a:solidFill>
                <a:latin typeface="Arial"/>
                <a:cs typeface="Arial"/>
              </a:rPr>
              <a:t>y</a:t>
            </a:r>
            <a:endParaRPr sz="4450">
              <a:latin typeface="Arial"/>
              <a:cs typeface="Arial"/>
            </a:endParaRPr>
          </a:p>
        </p:txBody>
      </p:sp>
      <p:sp>
        <p:nvSpPr>
          <p:cNvPr id="10" name="Rectangle 9"/>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906189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4600" y="1828800"/>
            <a:ext cx="2152650" cy="268605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838700" y="1581150"/>
            <a:ext cx="2533650" cy="29337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543800" y="1771650"/>
            <a:ext cx="2152650" cy="274320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1582400" y="6572250"/>
            <a:ext cx="533400" cy="17145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09600" y="5934075"/>
            <a:ext cx="10696575" cy="0"/>
          </a:xfrm>
          <a:custGeom>
            <a:avLst/>
            <a:gdLst/>
            <a:ahLst/>
            <a:cxnLst/>
            <a:rect l="l" t="t" r="r" b="b"/>
            <a:pathLst>
              <a:path w="10696575">
                <a:moveTo>
                  <a:pt x="0" y="0"/>
                </a:moveTo>
                <a:lnTo>
                  <a:pt x="10696575" y="0"/>
                </a:lnTo>
              </a:path>
            </a:pathLst>
          </a:custGeom>
          <a:ln w="38100">
            <a:solidFill>
              <a:srgbClr val="EF641F"/>
            </a:solidFill>
          </a:ln>
        </p:spPr>
        <p:txBody>
          <a:bodyPr wrap="square" lIns="0" tIns="0" rIns="0" bIns="0" rtlCol="0"/>
          <a:lstStyle/>
          <a:p>
            <a:endParaRPr/>
          </a:p>
        </p:txBody>
      </p:sp>
      <p:sp>
        <p:nvSpPr>
          <p:cNvPr id="8" name="object 8"/>
          <p:cNvSpPr txBox="1"/>
          <p:nvPr/>
        </p:nvSpPr>
        <p:spPr>
          <a:xfrm>
            <a:off x="1511300" y="4688287"/>
            <a:ext cx="9187180" cy="1753870"/>
          </a:xfrm>
          <a:prstGeom prst="rect">
            <a:avLst/>
          </a:prstGeom>
        </p:spPr>
        <p:txBody>
          <a:bodyPr vert="horz" wrap="square" lIns="0" tIns="0" rIns="0" bIns="0" rtlCol="0">
            <a:spAutoFit/>
          </a:bodyPr>
          <a:lstStyle/>
          <a:p>
            <a:pPr marL="59690" algn="ctr">
              <a:lnSpc>
                <a:spcPct val="100000"/>
              </a:lnSpc>
            </a:pPr>
            <a:r>
              <a:rPr sz="4300" spc="-650" dirty="0">
                <a:solidFill>
                  <a:srgbClr val="57595B"/>
                </a:solidFill>
                <a:latin typeface="Arial"/>
                <a:cs typeface="Arial"/>
              </a:rPr>
              <a:t>P</a:t>
            </a:r>
            <a:r>
              <a:rPr sz="4300" spc="5" dirty="0">
                <a:solidFill>
                  <a:srgbClr val="57595B"/>
                </a:solidFill>
                <a:latin typeface="Arial"/>
                <a:cs typeface="Arial"/>
              </a:rPr>
              <a:t>e</a:t>
            </a:r>
            <a:r>
              <a:rPr sz="4300" spc="310" dirty="0">
                <a:solidFill>
                  <a:srgbClr val="57595B"/>
                </a:solidFill>
                <a:latin typeface="Arial"/>
                <a:cs typeface="Arial"/>
              </a:rPr>
              <a:t>op</a:t>
            </a:r>
            <a:r>
              <a:rPr sz="4300" spc="155" dirty="0">
                <a:solidFill>
                  <a:srgbClr val="57595B"/>
                </a:solidFill>
                <a:latin typeface="Arial"/>
                <a:cs typeface="Arial"/>
              </a:rPr>
              <a:t>l</a:t>
            </a:r>
            <a:r>
              <a:rPr sz="4300" spc="95" dirty="0">
                <a:solidFill>
                  <a:srgbClr val="57595B"/>
                </a:solidFill>
                <a:latin typeface="Arial"/>
                <a:cs typeface="Arial"/>
              </a:rPr>
              <a:t>e</a:t>
            </a:r>
            <a:endParaRPr sz="4300">
              <a:latin typeface="Arial"/>
              <a:cs typeface="Arial"/>
            </a:endParaRPr>
          </a:p>
          <a:p>
            <a:pPr marL="12700" marR="5080" algn="ctr">
              <a:lnSpc>
                <a:spcPts val="4650"/>
              </a:lnSpc>
              <a:spcBef>
                <a:spcPts val="370"/>
              </a:spcBef>
            </a:pPr>
            <a:r>
              <a:rPr sz="2750" spc="140" dirty="0">
                <a:solidFill>
                  <a:srgbClr val="57595B"/>
                </a:solidFill>
                <a:latin typeface="Arial"/>
                <a:cs typeface="Arial"/>
              </a:rPr>
              <a:t>Em</a:t>
            </a:r>
            <a:r>
              <a:rPr sz="2750" spc="75" dirty="0">
                <a:solidFill>
                  <a:srgbClr val="57595B"/>
                </a:solidFill>
                <a:latin typeface="Arial"/>
                <a:cs typeface="Arial"/>
              </a:rPr>
              <a:t>p</a:t>
            </a:r>
            <a:r>
              <a:rPr sz="2750" spc="60" dirty="0">
                <a:solidFill>
                  <a:srgbClr val="57595B"/>
                </a:solidFill>
                <a:latin typeface="Arial"/>
                <a:cs typeface="Arial"/>
              </a:rPr>
              <a:t>l</a:t>
            </a:r>
            <a:r>
              <a:rPr sz="2750" spc="40" dirty="0">
                <a:solidFill>
                  <a:srgbClr val="57595B"/>
                </a:solidFill>
                <a:latin typeface="Arial"/>
                <a:cs typeface="Arial"/>
              </a:rPr>
              <a:t>oyee</a:t>
            </a:r>
            <a:r>
              <a:rPr sz="2750" spc="125" dirty="0">
                <a:solidFill>
                  <a:srgbClr val="57595B"/>
                </a:solidFill>
                <a:latin typeface="Arial"/>
                <a:cs typeface="Arial"/>
              </a:rPr>
              <a:t>s</a:t>
            </a:r>
            <a:r>
              <a:rPr sz="2750" spc="650" dirty="0">
                <a:solidFill>
                  <a:srgbClr val="57595B"/>
                </a:solidFill>
                <a:latin typeface="Arial"/>
                <a:cs typeface="Arial"/>
              </a:rPr>
              <a:t>,</a:t>
            </a:r>
            <a:r>
              <a:rPr sz="2750" spc="15" dirty="0">
                <a:solidFill>
                  <a:srgbClr val="57595B"/>
                </a:solidFill>
                <a:latin typeface="Arial"/>
                <a:cs typeface="Arial"/>
              </a:rPr>
              <a:t>Bus</a:t>
            </a:r>
            <a:r>
              <a:rPr sz="2750" spc="100" dirty="0">
                <a:solidFill>
                  <a:srgbClr val="57595B"/>
                </a:solidFill>
                <a:latin typeface="Arial"/>
                <a:cs typeface="Arial"/>
              </a:rPr>
              <a:t>i</a:t>
            </a:r>
            <a:r>
              <a:rPr sz="2750" dirty="0">
                <a:solidFill>
                  <a:srgbClr val="57595B"/>
                </a:solidFill>
                <a:latin typeface="Arial"/>
                <a:cs typeface="Arial"/>
              </a:rPr>
              <a:t>ness</a:t>
            </a:r>
            <a:r>
              <a:rPr sz="2750" spc="-50" dirty="0">
                <a:solidFill>
                  <a:srgbClr val="57595B"/>
                </a:solidFill>
                <a:latin typeface="Arial"/>
                <a:cs typeface="Arial"/>
              </a:rPr>
              <a:t> </a:t>
            </a:r>
            <a:r>
              <a:rPr sz="2750" spc="-355" dirty="0">
                <a:solidFill>
                  <a:srgbClr val="57595B"/>
                </a:solidFill>
                <a:latin typeface="Arial"/>
                <a:cs typeface="Arial"/>
              </a:rPr>
              <a:t>P</a:t>
            </a:r>
            <a:r>
              <a:rPr sz="2750" spc="95" dirty="0">
                <a:solidFill>
                  <a:srgbClr val="57595B"/>
                </a:solidFill>
                <a:latin typeface="Arial"/>
                <a:cs typeface="Arial"/>
              </a:rPr>
              <a:t>artner</a:t>
            </a:r>
            <a:r>
              <a:rPr sz="2750" spc="150" dirty="0">
                <a:solidFill>
                  <a:srgbClr val="57595B"/>
                </a:solidFill>
                <a:latin typeface="Arial"/>
                <a:cs typeface="Arial"/>
              </a:rPr>
              <a:t>s</a:t>
            </a:r>
            <a:r>
              <a:rPr sz="2750" spc="425" dirty="0">
                <a:solidFill>
                  <a:srgbClr val="57595B"/>
                </a:solidFill>
                <a:latin typeface="Arial"/>
                <a:cs typeface="Arial"/>
              </a:rPr>
              <a:t>,</a:t>
            </a:r>
            <a:r>
              <a:rPr sz="2750" spc="-125" dirty="0">
                <a:solidFill>
                  <a:srgbClr val="57595B"/>
                </a:solidFill>
                <a:latin typeface="Arial"/>
                <a:cs typeface="Arial"/>
              </a:rPr>
              <a:t>V</a:t>
            </a:r>
            <a:r>
              <a:rPr sz="2750" spc="180" dirty="0">
                <a:solidFill>
                  <a:srgbClr val="57595B"/>
                </a:solidFill>
                <a:latin typeface="Arial"/>
                <a:cs typeface="Arial"/>
              </a:rPr>
              <a:t>e</a:t>
            </a:r>
            <a:r>
              <a:rPr sz="2750" spc="130" dirty="0">
                <a:solidFill>
                  <a:srgbClr val="57595B"/>
                </a:solidFill>
                <a:latin typeface="Arial"/>
                <a:cs typeface="Arial"/>
              </a:rPr>
              <a:t>n</a:t>
            </a:r>
            <a:r>
              <a:rPr sz="2750" spc="114" dirty="0">
                <a:solidFill>
                  <a:srgbClr val="57595B"/>
                </a:solidFill>
                <a:latin typeface="Arial"/>
                <a:cs typeface="Arial"/>
              </a:rPr>
              <a:t>dor</a:t>
            </a:r>
            <a:r>
              <a:rPr sz="2750" spc="130" dirty="0">
                <a:solidFill>
                  <a:srgbClr val="57595B"/>
                </a:solidFill>
                <a:latin typeface="Arial"/>
                <a:cs typeface="Arial"/>
              </a:rPr>
              <a:t>s</a:t>
            </a:r>
            <a:r>
              <a:rPr sz="2750" spc="575" dirty="0">
                <a:solidFill>
                  <a:srgbClr val="57595B"/>
                </a:solidFill>
                <a:latin typeface="Arial"/>
                <a:cs typeface="Arial"/>
              </a:rPr>
              <a:t>,</a:t>
            </a:r>
            <a:r>
              <a:rPr sz="2750" spc="135" dirty="0">
                <a:solidFill>
                  <a:srgbClr val="57595B"/>
                </a:solidFill>
                <a:latin typeface="Arial"/>
                <a:cs typeface="Arial"/>
              </a:rPr>
              <a:t>a</a:t>
            </a:r>
            <a:r>
              <a:rPr sz="2750" spc="100" dirty="0">
                <a:solidFill>
                  <a:srgbClr val="57595B"/>
                </a:solidFill>
                <a:latin typeface="Arial"/>
                <a:cs typeface="Arial"/>
              </a:rPr>
              <a:t>n</a:t>
            </a:r>
            <a:r>
              <a:rPr sz="2750" spc="380" dirty="0">
                <a:solidFill>
                  <a:srgbClr val="57595B"/>
                </a:solidFill>
                <a:latin typeface="Arial"/>
                <a:cs typeface="Arial"/>
              </a:rPr>
              <a:t>d</a:t>
            </a:r>
            <a:r>
              <a:rPr sz="2750" spc="-204" dirty="0">
                <a:solidFill>
                  <a:srgbClr val="57595B"/>
                </a:solidFill>
                <a:latin typeface="Arial"/>
                <a:cs typeface="Arial"/>
              </a:rPr>
              <a:t> </a:t>
            </a:r>
            <a:r>
              <a:rPr sz="2750" spc="70" dirty="0">
                <a:solidFill>
                  <a:srgbClr val="57595B"/>
                </a:solidFill>
                <a:latin typeface="Arial"/>
                <a:cs typeface="Arial"/>
              </a:rPr>
              <a:t>Customers</a:t>
            </a:r>
            <a:r>
              <a:rPr sz="2750" spc="35" dirty="0">
                <a:solidFill>
                  <a:srgbClr val="57595B"/>
                </a:solidFill>
                <a:latin typeface="Arial"/>
                <a:cs typeface="Arial"/>
              </a:rPr>
              <a:t> Creator</a:t>
            </a:r>
            <a:r>
              <a:rPr sz="2750" spc="100" dirty="0">
                <a:solidFill>
                  <a:srgbClr val="57595B"/>
                </a:solidFill>
                <a:latin typeface="Arial"/>
                <a:cs typeface="Arial"/>
              </a:rPr>
              <a:t>s</a:t>
            </a:r>
            <a:r>
              <a:rPr sz="2750" spc="725" dirty="0">
                <a:solidFill>
                  <a:srgbClr val="57595B"/>
                </a:solidFill>
                <a:latin typeface="Arial"/>
                <a:cs typeface="Arial"/>
              </a:rPr>
              <a:t>,</a:t>
            </a:r>
            <a:r>
              <a:rPr sz="2750" spc="35" dirty="0">
                <a:solidFill>
                  <a:srgbClr val="57595B"/>
                </a:solidFill>
                <a:latin typeface="Arial"/>
                <a:cs typeface="Arial"/>
              </a:rPr>
              <a:t>D</a:t>
            </a:r>
            <a:r>
              <a:rPr sz="2750" spc="60" dirty="0">
                <a:solidFill>
                  <a:srgbClr val="57595B"/>
                </a:solidFill>
                <a:latin typeface="Arial"/>
                <a:cs typeface="Arial"/>
              </a:rPr>
              <a:t>ata</a:t>
            </a:r>
            <a:r>
              <a:rPr sz="2750" spc="-15" dirty="0">
                <a:solidFill>
                  <a:srgbClr val="57595B"/>
                </a:solidFill>
                <a:latin typeface="Arial"/>
                <a:cs typeface="Arial"/>
              </a:rPr>
              <a:t> </a:t>
            </a:r>
            <a:r>
              <a:rPr sz="2750" spc="110" dirty="0">
                <a:solidFill>
                  <a:srgbClr val="57595B"/>
                </a:solidFill>
                <a:latin typeface="Arial"/>
                <a:cs typeface="Arial"/>
              </a:rPr>
              <a:t>Owner</a:t>
            </a:r>
            <a:r>
              <a:rPr sz="2750" spc="135" dirty="0">
                <a:solidFill>
                  <a:srgbClr val="57595B"/>
                </a:solidFill>
                <a:latin typeface="Arial"/>
                <a:cs typeface="Arial"/>
              </a:rPr>
              <a:t>s</a:t>
            </a:r>
            <a:r>
              <a:rPr sz="2750" spc="500" dirty="0">
                <a:solidFill>
                  <a:srgbClr val="57595B"/>
                </a:solidFill>
                <a:latin typeface="Arial"/>
                <a:cs typeface="Arial"/>
              </a:rPr>
              <a:t>,</a:t>
            </a:r>
            <a:r>
              <a:rPr sz="2750" spc="204" dirty="0">
                <a:solidFill>
                  <a:srgbClr val="57595B"/>
                </a:solidFill>
                <a:latin typeface="Arial"/>
                <a:cs typeface="Arial"/>
              </a:rPr>
              <a:t>Adm</a:t>
            </a:r>
            <a:r>
              <a:rPr sz="2750" spc="325" dirty="0">
                <a:solidFill>
                  <a:srgbClr val="57595B"/>
                </a:solidFill>
                <a:latin typeface="Arial"/>
                <a:cs typeface="Arial"/>
              </a:rPr>
              <a:t>i</a:t>
            </a:r>
            <a:r>
              <a:rPr sz="2750" spc="320" dirty="0">
                <a:solidFill>
                  <a:srgbClr val="57595B"/>
                </a:solidFill>
                <a:latin typeface="Arial"/>
                <a:cs typeface="Arial"/>
              </a:rPr>
              <a:t>n</a:t>
            </a:r>
            <a:r>
              <a:rPr sz="2750" spc="-65" dirty="0">
                <a:solidFill>
                  <a:srgbClr val="57595B"/>
                </a:solidFill>
                <a:latin typeface="Arial"/>
                <a:cs typeface="Arial"/>
              </a:rPr>
              <a:t>i</a:t>
            </a:r>
            <a:r>
              <a:rPr sz="2750" spc="65" dirty="0">
                <a:solidFill>
                  <a:srgbClr val="57595B"/>
                </a:solidFill>
                <a:latin typeface="Arial"/>
                <a:cs typeface="Arial"/>
              </a:rPr>
              <a:t>strator</a:t>
            </a:r>
            <a:r>
              <a:rPr sz="2750" spc="250" dirty="0">
                <a:solidFill>
                  <a:srgbClr val="57595B"/>
                </a:solidFill>
                <a:latin typeface="Arial"/>
                <a:cs typeface="Arial"/>
              </a:rPr>
              <a:t>s</a:t>
            </a:r>
            <a:r>
              <a:rPr sz="2750" spc="575" dirty="0">
                <a:solidFill>
                  <a:srgbClr val="57595B"/>
                </a:solidFill>
                <a:latin typeface="Arial"/>
                <a:cs typeface="Arial"/>
              </a:rPr>
              <a:t>,</a:t>
            </a:r>
            <a:r>
              <a:rPr sz="2750" spc="135" dirty="0">
                <a:solidFill>
                  <a:srgbClr val="57595B"/>
                </a:solidFill>
                <a:latin typeface="Arial"/>
                <a:cs typeface="Arial"/>
              </a:rPr>
              <a:t>a</a:t>
            </a:r>
            <a:r>
              <a:rPr sz="2750" spc="100" dirty="0">
                <a:solidFill>
                  <a:srgbClr val="57595B"/>
                </a:solidFill>
                <a:latin typeface="Arial"/>
                <a:cs typeface="Arial"/>
              </a:rPr>
              <a:t>n</a:t>
            </a:r>
            <a:r>
              <a:rPr sz="2750" spc="380" dirty="0">
                <a:solidFill>
                  <a:srgbClr val="57595B"/>
                </a:solidFill>
                <a:latin typeface="Arial"/>
                <a:cs typeface="Arial"/>
              </a:rPr>
              <a:t>d</a:t>
            </a:r>
            <a:r>
              <a:rPr sz="2750" spc="-55" dirty="0">
                <a:solidFill>
                  <a:srgbClr val="57595B"/>
                </a:solidFill>
                <a:latin typeface="Arial"/>
                <a:cs typeface="Arial"/>
              </a:rPr>
              <a:t> </a:t>
            </a:r>
            <a:r>
              <a:rPr sz="2750" spc="-15" dirty="0">
                <a:solidFill>
                  <a:srgbClr val="57595B"/>
                </a:solidFill>
                <a:latin typeface="Arial"/>
                <a:cs typeface="Arial"/>
              </a:rPr>
              <a:t>Users</a:t>
            </a:r>
            <a:endParaRPr sz="2750">
              <a:latin typeface="Arial"/>
              <a:cs typeface="Arial"/>
            </a:endParaRPr>
          </a:p>
        </p:txBody>
      </p:sp>
      <p:sp>
        <p:nvSpPr>
          <p:cNvPr id="9" name="Rectangle 8"/>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519792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96681" y="1196752"/>
            <a:ext cx="8280920" cy="5661248"/>
          </a:xfrm>
        </p:spPr>
        <p:txBody>
          <a:bodyPr>
            <a:noAutofit/>
          </a:bodyPr>
          <a:lstStyle/>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Comprendre la corrélation entre la norme ISO/CEI 27001 et la norme ISO/CEI 27002, ainsi qu’avec d’autres normes et cadres réglementaires</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Maîtriser les concepts, approches, méthodes et techniques nécessaires pour mettre en œuvre et gérer efficacement un SMSI</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Savoir interpréter les exigences de la norme ISO/CEI 27001 dans un contexte spécifique de l’organisation</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Savoir accompagner une organisation dans la planification, la mise en œuvre, la gestion, la surveillance et la tenue à jour du SMSI</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Acquérir l’expertise nécessaire pour conseiller une organisation sur la mise en œuvre des meilleures pratiques relatives au Système de Management de la Sécurité de l’Information</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Mener un Audit organisationnel et Techniques</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Mettre en place une politique de sécurité SI</a:t>
            </a:r>
          </a:p>
          <a:p>
            <a:pPr algn="just" fontAlgn="base">
              <a:lnSpc>
                <a:spcPct val="100000"/>
              </a:lnSpc>
              <a:spcBef>
                <a:spcPts val="600"/>
              </a:spcBef>
              <a:buFont typeface="Wingdings" panose="05000000000000000000" pitchFamily="2" charset="2"/>
              <a:buChar char="§"/>
            </a:pPr>
            <a:r>
              <a:rPr lang="fr-FR" sz="2000" dirty="0">
                <a:latin typeface="Arial" panose="020B0604020202020204" pitchFamily="34" charset="0"/>
                <a:cs typeface="Arial" panose="020B0604020202020204" pitchFamily="34" charset="0"/>
              </a:rPr>
              <a:t>Préparer la certification Lead </a:t>
            </a:r>
            <a:r>
              <a:rPr lang="fr-FR" sz="2000" dirty="0" err="1">
                <a:latin typeface="Arial" panose="020B0604020202020204" pitchFamily="34" charset="0"/>
                <a:cs typeface="Arial" panose="020B0604020202020204" pitchFamily="34" charset="0"/>
              </a:rPr>
              <a:t>Auditor</a:t>
            </a:r>
            <a:r>
              <a:rPr lang="fr-FR" sz="2000" dirty="0">
                <a:latin typeface="Arial" panose="020B0604020202020204" pitchFamily="34" charset="0"/>
                <a:cs typeface="Arial" panose="020B0604020202020204" pitchFamily="34" charset="0"/>
              </a:rPr>
              <a:t> ISO 27001 et Lead </a:t>
            </a:r>
            <a:r>
              <a:rPr lang="fr-FR" sz="2000" dirty="0" err="1">
                <a:latin typeface="Arial" panose="020B0604020202020204" pitchFamily="34" charset="0"/>
                <a:cs typeface="Arial" panose="020B0604020202020204" pitchFamily="34" charset="0"/>
              </a:rPr>
              <a:t>Implementer</a:t>
            </a:r>
            <a:r>
              <a:rPr lang="fr-FR" sz="2000" dirty="0">
                <a:latin typeface="Arial" panose="020B0604020202020204" pitchFamily="34" charset="0"/>
                <a:cs typeface="Arial" panose="020B0604020202020204" pitchFamily="34" charset="0"/>
              </a:rPr>
              <a:t> ISO 27001 </a:t>
            </a:r>
          </a:p>
        </p:txBody>
      </p:sp>
      <p:sp>
        <p:nvSpPr>
          <p:cNvPr id="7" name="Rectangle 6"/>
          <p:cNvSpPr/>
          <p:nvPr/>
        </p:nvSpPr>
        <p:spPr>
          <a:xfrm>
            <a:off x="0" y="332656"/>
            <a:ext cx="12192000"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r>
              <a:rPr lang="fr-FR" sz="3600" b="1" dirty="0">
                <a:solidFill>
                  <a:schemeClr val="bg1"/>
                </a:solidFill>
                <a:latin typeface="Arial" panose="020B0604020202020204" pitchFamily="34" charset="0"/>
                <a:cs typeface="Arial" panose="020B0604020202020204" pitchFamily="34" charset="0"/>
              </a:rPr>
              <a:t>           Objectifs</a:t>
            </a:r>
          </a:p>
        </p:txBody>
      </p:sp>
      <p:pic>
        <p:nvPicPr>
          <p:cNvPr id="8" name="Picture 2" descr="Image associÃ©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7450"/>
            <a:ext cx="1373289" cy="137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947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1752600"/>
            <a:ext cx="3067050" cy="23622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825500" y="4209562"/>
            <a:ext cx="10568305" cy="2261870"/>
          </a:xfrm>
          <a:prstGeom prst="rect">
            <a:avLst/>
          </a:prstGeom>
        </p:spPr>
        <p:txBody>
          <a:bodyPr vert="horz" wrap="square" lIns="0" tIns="0" rIns="0" bIns="0" rtlCol="0">
            <a:spAutoFit/>
          </a:bodyPr>
          <a:lstStyle/>
          <a:p>
            <a:pPr marL="41275" algn="ctr">
              <a:lnSpc>
                <a:spcPct val="100000"/>
              </a:lnSpc>
            </a:pPr>
            <a:r>
              <a:rPr sz="5100" spc="-365" dirty="0">
                <a:solidFill>
                  <a:srgbClr val="57595B"/>
                </a:solidFill>
                <a:latin typeface="Times New Roman"/>
                <a:cs typeface="Times New Roman"/>
              </a:rPr>
              <a:t>P</a:t>
            </a:r>
            <a:r>
              <a:rPr sz="5100" spc="-195" dirty="0">
                <a:solidFill>
                  <a:srgbClr val="57595B"/>
                </a:solidFill>
                <a:latin typeface="Times New Roman"/>
                <a:cs typeface="Times New Roman"/>
              </a:rPr>
              <a:t>ro</a:t>
            </a:r>
            <a:r>
              <a:rPr sz="5100" spc="-45" dirty="0">
                <a:solidFill>
                  <a:srgbClr val="57595B"/>
                </a:solidFill>
                <a:latin typeface="Times New Roman"/>
                <a:cs typeface="Times New Roman"/>
              </a:rPr>
              <a:t>c</a:t>
            </a:r>
            <a:r>
              <a:rPr sz="5100" spc="114" dirty="0">
                <a:solidFill>
                  <a:srgbClr val="57595B"/>
                </a:solidFill>
                <a:latin typeface="Times New Roman"/>
                <a:cs typeface="Times New Roman"/>
              </a:rPr>
              <a:t>e</a:t>
            </a:r>
            <a:r>
              <a:rPr sz="5100" spc="-100" dirty="0">
                <a:solidFill>
                  <a:srgbClr val="57595B"/>
                </a:solidFill>
                <a:latin typeface="Times New Roman"/>
                <a:cs typeface="Times New Roman"/>
              </a:rPr>
              <a:t>ss</a:t>
            </a:r>
            <a:endParaRPr sz="5100">
              <a:latin typeface="Times New Roman"/>
              <a:cs typeface="Times New Roman"/>
            </a:endParaRPr>
          </a:p>
          <a:p>
            <a:pPr marL="12700" marR="5080" algn="ctr">
              <a:lnSpc>
                <a:spcPct val="149600"/>
              </a:lnSpc>
              <a:spcBef>
                <a:spcPts val="2460"/>
              </a:spcBef>
            </a:pPr>
            <a:r>
              <a:rPr sz="2800" spc="40" dirty="0">
                <a:solidFill>
                  <a:srgbClr val="57595B"/>
                </a:solidFill>
                <a:latin typeface="Arial"/>
                <a:cs typeface="Arial"/>
              </a:rPr>
              <a:t>Pol</a:t>
            </a:r>
            <a:r>
              <a:rPr sz="2800" spc="-110" dirty="0">
                <a:solidFill>
                  <a:srgbClr val="57595B"/>
                </a:solidFill>
                <a:latin typeface="Arial"/>
                <a:cs typeface="Arial"/>
              </a:rPr>
              <a:t>i</a:t>
            </a:r>
            <a:r>
              <a:rPr sz="2800" spc="150" dirty="0">
                <a:solidFill>
                  <a:srgbClr val="57595B"/>
                </a:solidFill>
                <a:latin typeface="Arial"/>
                <a:cs typeface="Arial"/>
              </a:rPr>
              <a:t>c</a:t>
            </a:r>
            <a:r>
              <a:rPr sz="2800" spc="-5" dirty="0">
                <a:solidFill>
                  <a:srgbClr val="57595B"/>
                </a:solidFill>
                <a:latin typeface="Arial"/>
                <a:cs typeface="Arial"/>
              </a:rPr>
              <a:t>i</a:t>
            </a:r>
            <a:r>
              <a:rPr sz="2800" spc="-65" dirty="0">
                <a:solidFill>
                  <a:srgbClr val="57595B"/>
                </a:solidFill>
                <a:latin typeface="Arial"/>
                <a:cs typeface="Arial"/>
              </a:rPr>
              <a:t>e</a:t>
            </a:r>
            <a:r>
              <a:rPr sz="2800" spc="-50" dirty="0">
                <a:solidFill>
                  <a:srgbClr val="57595B"/>
                </a:solidFill>
                <a:latin typeface="Arial"/>
                <a:cs typeface="Arial"/>
              </a:rPr>
              <a:t>s</a:t>
            </a:r>
            <a:r>
              <a:rPr sz="2800" spc="640" dirty="0">
                <a:solidFill>
                  <a:srgbClr val="57595B"/>
                </a:solidFill>
                <a:latin typeface="Arial"/>
                <a:cs typeface="Arial"/>
              </a:rPr>
              <a:t>,</a:t>
            </a:r>
            <a:r>
              <a:rPr sz="2800" spc="25" dirty="0">
                <a:solidFill>
                  <a:srgbClr val="57595B"/>
                </a:solidFill>
                <a:latin typeface="Arial"/>
                <a:cs typeface="Arial"/>
              </a:rPr>
              <a:t>Procedure</a:t>
            </a:r>
            <a:r>
              <a:rPr sz="2800" spc="55" dirty="0">
                <a:solidFill>
                  <a:srgbClr val="57595B"/>
                </a:solidFill>
                <a:latin typeface="Arial"/>
                <a:cs typeface="Arial"/>
              </a:rPr>
              <a:t>s</a:t>
            </a:r>
            <a:r>
              <a:rPr sz="2800" spc="640" dirty="0">
                <a:solidFill>
                  <a:srgbClr val="57595B"/>
                </a:solidFill>
                <a:latin typeface="Arial"/>
                <a:cs typeface="Arial"/>
              </a:rPr>
              <a:t>,</a:t>
            </a:r>
            <a:r>
              <a:rPr sz="2800" spc="15" dirty="0">
                <a:solidFill>
                  <a:srgbClr val="57595B"/>
                </a:solidFill>
                <a:latin typeface="Arial"/>
                <a:cs typeface="Arial"/>
              </a:rPr>
              <a:t>Ru</a:t>
            </a:r>
            <a:r>
              <a:rPr sz="2800" spc="-114" dirty="0">
                <a:solidFill>
                  <a:srgbClr val="57595B"/>
                </a:solidFill>
                <a:latin typeface="Arial"/>
                <a:cs typeface="Arial"/>
              </a:rPr>
              <a:t>l</a:t>
            </a:r>
            <a:r>
              <a:rPr sz="2800" spc="-65" dirty="0">
                <a:solidFill>
                  <a:srgbClr val="57595B"/>
                </a:solidFill>
                <a:latin typeface="Arial"/>
                <a:cs typeface="Arial"/>
              </a:rPr>
              <a:t>e</a:t>
            </a:r>
            <a:r>
              <a:rPr sz="2800" spc="-50" dirty="0">
                <a:solidFill>
                  <a:srgbClr val="57595B"/>
                </a:solidFill>
                <a:latin typeface="Arial"/>
                <a:cs typeface="Arial"/>
              </a:rPr>
              <a:t>s</a:t>
            </a:r>
            <a:r>
              <a:rPr sz="2800" spc="640" dirty="0">
                <a:solidFill>
                  <a:srgbClr val="57595B"/>
                </a:solidFill>
                <a:latin typeface="Arial"/>
                <a:cs typeface="Arial"/>
              </a:rPr>
              <a:t>,</a:t>
            </a:r>
            <a:r>
              <a:rPr sz="2800" spc="15" dirty="0">
                <a:solidFill>
                  <a:srgbClr val="57595B"/>
                </a:solidFill>
                <a:latin typeface="Arial"/>
                <a:cs typeface="Arial"/>
              </a:rPr>
              <a:t>Ro</a:t>
            </a:r>
            <a:r>
              <a:rPr sz="2800" spc="-40" dirty="0">
                <a:solidFill>
                  <a:srgbClr val="57595B"/>
                </a:solidFill>
                <a:latin typeface="Arial"/>
                <a:cs typeface="Arial"/>
              </a:rPr>
              <a:t>l</a:t>
            </a:r>
            <a:r>
              <a:rPr sz="2800" spc="75" dirty="0">
                <a:solidFill>
                  <a:srgbClr val="57595B"/>
                </a:solidFill>
                <a:latin typeface="Arial"/>
                <a:cs typeface="Arial"/>
              </a:rPr>
              <a:t>e</a:t>
            </a:r>
            <a:r>
              <a:rPr sz="2800" spc="-90" dirty="0">
                <a:solidFill>
                  <a:srgbClr val="57595B"/>
                </a:solidFill>
                <a:latin typeface="Arial"/>
                <a:cs typeface="Arial"/>
              </a:rPr>
              <a:t> </a:t>
            </a:r>
            <a:r>
              <a:rPr sz="2800" dirty="0">
                <a:solidFill>
                  <a:srgbClr val="57595B"/>
                </a:solidFill>
                <a:latin typeface="Arial"/>
                <a:cs typeface="Arial"/>
              </a:rPr>
              <a:t>D</a:t>
            </a:r>
            <a:r>
              <a:rPr sz="2800" spc="150" dirty="0">
                <a:solidFill>
                  <a:srgbClr val="57595B"/>
                </a:solidFill>
                <a:latin typeface="Arial"/>
                <a:cs typeface="Arial"/>
              </a:rPr>
              <a:t>ef</a:t>
            </a:r>
            <a:r>
              <a:rPr sz="2800" spc="160" dirty="0">
                <a:solidFill>
                  <a:srgbClr val="57595B"/>
                </a:solidFill>
                <a:latin typeface="Arial"/>
                <a:cs typeface="Arial"/>
              </a:rPr>
              <a:t>i</a:t>
            </a:r>
            <a:r>
              <a:rPr sz="2800" spc="295" dirty="0">
                <a:solidFill>
                  <a:srgbClr val="57595B"/>
                </a:solidFill>
                <a:latin typeface="Arial"/>
                <a:cs typeface="Arial"/>
              </a:rPr>
              <a:t>n</a:t>
            </a:r>
            <a:r>
              <a:rPr sz="2800" spc="-155" dirty="0">
                <a:solidFill>
                  <a:srgbClr val="57595B"/>
                </a:solidFill>
                <a:latin typeface="Arial"/>
                <a:cs typeface="Arial"/>
              </a:rPr>
              <a:t>i</a:t>
            </a:r>
            <a:r>
              <a:rPr sz="2800" spc="300" dirty="0">
                <a:solidFill>
                  <a:srgbClr val="57595B"/>
                </a:solidFill>
                <a:latin typeface="Arial"/>
                <a:cs typeface="Arial"/>
              </a:rPr>
              <a:t>t</a:t>
            </a:r>
            <a:r>
              <a:rPr sz="2800" spc="155" dirty="0">
                <a:solidFill>
                  <a:srgbClr val="57595B"/>
                </a:solidFill>
                <a:latin typeface="Arial"/>
                <a:cs typeface="Arial"/>
              </a:rPr>
              <a:t>i</a:t>
            </a:r>
            <a:r>
              <a:rPr sz="2800" spc="90" dirty="0">
                <a:solidFill>
                  <a:srgbClr val="57595B"/>
                </a:solidFill>
                <a:latin typeface="Arial"/>
                <a:cs typeface="Arial"/>
              </a:rPr>
              <a:t>on</a:t>
            </a:r>
            <a:r>
              <a:rPr sz="2800" spc="20" dirty="0">
                <a:solidFill>
                  <a:srgbClr val="57595B"/>
                </a:solidFill>
                <a:latin typeface="Arial"/>
                <a:cs typeface="Arial"/>
              </a:rPr>
              <a:t>s</a:t>
            </a:r>
            <a:r>
              <a:rPr sz="2800" spc="565" dirty="0">
                <a:solidFill>
                  <a:srgbClr val="57595B"/>
                </a:solidFill>
                <a:latin typeface="Arial"/>
                <a:cs typeface="Arial"/>
              </a:rPr>
              <a:t>,</a:t>
            </a:r>
            <a:r>
              <a:rPr sz="2800" spc="155" dirty="0">
                <a:solidFill>
                  <a:srgbClr val="57595B"/>
                </a:solidFill>
                <a:latin typeface="Arial"/>
                <a:cs typeface="Arial"/>
              </a:rPr>
              <a:t>and</a:t>
            </a:r>
            <a:r>
              <a:rPr sz="2800" spc="-145" dirty="0">
                <a:solidFill>
                  <a:srgbClr val="57595B"/>
                </a:solidFill>
                <a:latin typeface="Arial"/>
                <a:cs typeface="Arial"/>
              </a:rPr>
              <a:t> </a:t>
            </a:r>
            <a:r>
              <a:rPr sz="2800" spc="145" dirty="0">
                <a:solidFill>
                  <a:srgbClr val="57595B"/>
                </a:solidFill>
                <a:latin typeface="Arial"/>
                <a:cs typeface="Arial"/>
              </a:rPr>
              <a:t>Aud</a:t>
            </a:r>
            <a:r>
              <a:rPr sz="2800" spc="120" dirty="0">
                <a:solidFill>
                  <a:srgbClr val="57595B"/>
                </a:solidFill>
                <a:latin typeface="Arial"/>
                <a:cs typeface="Arial"/>
              </a:rPr>
              <a:t>i</a:t>
            </a:r>
            <a:r>
              <a:rPr sz="2800" spc="270" dirty="0">
                <a:solidFill>
                  <a:srgbClr val="57595B"/>
                </a:solidFill>
                <a:latin typeface="Arial"/>
                <a:cs typeface="Arial"/>
              </a:rPr>
              <a:t>t</a:t>
            </a:r>
            <a:r>
              <a:rPr sz="2800" spc="-35" dirty="0">
                <a:solidFill>
                  <a:srgbClr val="57595B"/>
                </a:solidFill>
                <a:latin typeface="Arial"/>
                <a:cs typeface="Arial"/>
              </a:rPr>
              <a:t> </a:t>
            </a:r>
            <a:r>
              <a:rPr sz="2800" spc="-229" dirty="0">
                <a:solidFill>
                  <a:srgbClr val="57595B"/>
                </a:solidFill>
                <a:latin typeface="Arial"/>
                <a:cs typeface="Arial"/>
              </a:rPr>
              <a:t>C</a:t>
            </a:r>
            <a:r>
              <a:rPr sz="2800" spc="175" dirty="0">
                <a:solidFill>
                  <a:srgbClr val="57595B"/>
                </a:solidFill>
                <a:latin typeface="Arial"/>
                <a:cs typeface="Arial"/>
              </a:rPr>
              <a:t>ontro</a:t>
            </a:r>
            <a:r>
              <a:rPr sz="2800" spc="210" dirty="0">
                <a:solidFill>
                  <a:srgbClr val="57595B"/>
                </a:solidFill>
                <a:latin typeface="Arial"/>
                <a:cs typeface="Arial"/>
              </a:rPr>
              <a:t>l</a:t>
            </a:r>
            <a:r>
              <a:rPr sz="2800" spc="-210" dirty="0">
                <a:solidFill>
                  <a:srgbClr val="57595B"/>
                </a:solidFill>
                <a:latin typeface="Arial"/>
                <a:cs typeface="Arial"/>
              </a:rPr>
              <a:t>s</a:t>
            </a:r>
            <a:r>
              <a:rPr sz="2800" spc="-120" dirty="0">
                <a:solidFill>
                  <a:srgbClr val="57595B"/>
                </a:solidFill>
                <a:latin typeface="Arial"/>
                <a:cs typeface="Arial"/>
              </a:rPr>
              <a:t> </a:t>
            </a:r>
            <a:r>
              <a:rPr sz="2800" spc="250" dirty="0">
                <a:solidFill>
                  <a:srgbClr val="57595B"/>
                </a:solidFill>
                <a:latin typeface="Arial"/>
                <a:cs typeface="Arial"/>
              </a:rPr>
              <a:t>Mon</a:t>
            </a:r>
            <a:r>
              <a:rPr sz="2800" spc="-85" dirty="0">
                <a:solidFill>
                  <a:srgbClr val="57595B"/>
                </a:solidFill>
                <a:latin typeface="Arial"/>
                <a:cs typeface="Arial"/>
              </a:rPr>
              <a:t>i</a:t>
            </a:r>
            <a:r>
              <a:rPr sz="2800" spc="160" dirty="0">
                <a:solidFill>
                  <a:srgbClr val="57595B"/>
                </a:solidFill>
                <a:latin typeface="Arial"/>
                <a:cs typeface="Arial"/>
              </a:rPr>
              <a:t>to</a:t>
            </a:r>
            <a:r>
              <a:rPr sz="2800" spc="50" dirty="0">
                <a:solidFill>
                  <a:srgbClr val="57595B"/>
                </a:solidFill>
                <a:latin typeface="Arial"/>
                <a:cs typeface="Arial"/>
              </a:rPr>
              <a:t>r</a:t>
            </a:r>
            <a:r>
              <a:rPr sz="2800" spc="715" dirty="0">
                <a:solidFill>
                  <a:srgbClr val="57595B"/>
                </a:solidFill>
                <a:latin typeface="Arial"/>
                <a:cs typeface="Arial"/>
              </a:rPr>
              <a:t>,</a:t>
            </a:r>
            <a:r>
              <a:rPr sz="2800" spc="135" dirty="0">
                <a:solidFill>
                  <a:srgbClr val="57595B"/>
                </a:solidFill>
                <a:latin typeface="Arial"/>
                <a:cs typeface="Arial"/>
              </a:rPr>
              <a:t>M</a:t>
            </a:r>
            <a:r>
              <a:rPr sz="2800" spc="-20" dirty="0">
                <a:solidFill>
                  <a:srgbClr val="57595B"/>
                </a:solidFill>
                <a:latin typeface="Arial"/>
                <a:cs typeface="Arial"/>
              </a:rPr>
              <a:t>e</a:t>
            </a:r>
            <a:r>
              <a:rPr sz="2800" spc="120" dirty="0">
                <a:solidFill>
                  <a:srgbClr val="57595B"/>
                </a:solidFill>
                <a:latin typeface="Arial"/>
                <a:cs typeface="Arial"/>
              </a:rPr>
              <a:t>a</a:t>
            </a:r>
            <a:r>
              <a:rPr sz="2800" spc="25" dirty="0">
                <a:solidFill>
                  <a:srgbClr val="57595B"/>
                </a:solidFill>
                <a:latin typeface="Arial"/>
                <a:cs typeface="Arial"/>
              </a:rPr>
              <a:t>sure</a:t>
            </a:r>
            <a:r>
              <a:rPr sz="2800" spc="565" dirty="0">
                <a:solidFill>
                  <a:srgbClr val="57595B"/>
                </a:solidFill>
                <a:latin typeface="Arial"/>
                <a:cs typeface="Arial"/>
              </a:rPr>
              <a:t>,</a:t>
            </a:r>
            <a:r>
              <a:rPr sz="2800" spc="120" dirty="0">
                <a:solidFill>
                  <a:srgbClr val="57595B"/>
                </a:solidFill>
                <a:latin typeface="Arial"/>
                <a:cs typeface="Arial"/>
              </a:rPr>
              <a:t>and</a:t>
            </a:r>
            <a:r>
              <a:rPr sz="2800" spc="25" dirty="0">
                <a:solidFill>
                  <a:srgbClr val="57595B"/>
                </a:solidFill>
                <a:latin typeface="Arial"/>
                <a:cs typeface="Arial"/>
              </a:rPr>
              <a:t> </a:t>
            </a:r>
            <a:r>
              <a:rPr sz="2800" spc="200" dirty="0">
                <a:solidFill>
                  <a:srgbClr val="57595B"/>
                </a:solidFill>
                <a:latin typeface="Arial"/>
                <a:cs typeface="Arial"/>
              </a:rPr>
              <a:t>l</a:t>
            </a:r>
            <a:r>
              <a:rPr sz="2800" spc="190" dirty="0">
                <a:solidFill>
                  <a:srgbClr val="57595B"/>
                </a:solidFill>
                <a:latin typeface="Arial"/>
                <a:cs typeface="Arial"/>
              </a:rPr>
              <a:t>mpro</a:t>
            </a:r>
            <a:r>
              <a:rPr sz="2800" spc="75" dirty="0">
                <a:solidFill>
                  <a:srgbClr val="57595B"/>
                </a:solidFill>
                <a:latin typeface="Arial"/>
                <a:cs typeface="Arial"/>
              </a:rPr>
              <a:t>ve</a:t>
            </a:r>
            <a:r>
              <a:rPr sz="2800" spc="-15" dirty="0">
                <a:solidFill>
                  <a:srgbClr val="57595B"/>
                </a:solidFill>
                <a:latin typeface="Arial"/>
                <a:cs typeface="Arial"/>
              </a:rPr>
              <a:t> </a:t>
            </a:r>
            <a:r>
              <a:rPr sz="2800" spc="40" dirty="0">
                <a:solidFill>
                  <a:srgbClr val="57595B"/>
                </a:solidFill>
                <a:latin typeface="Arial"/>
                <a:cs typeface="Arial"/>
              </a:rPr>
              <a:t>I</a:t>
            </a:r>
            <a:r>
              <a:rPr sz="2800" spc="140" dirty="0">
                <a:solidFill>
                  <a:srgbClr val="57595B"/>
                </a:solidFill>
                <a:latin typeface="Arial"/>
                <a:cs typeface="Arial"/>
              </a:rPr>
              <a:t>nfor</a:t>
            </a:r>
            <a:r>
              <a:rPr sz="2800" spc="215" dirty="0">
                <a:solidFill>
                  <a:srgbClr val="57595B"/>
                </a:solidFill>
                <a:latin typeface="Arial"/>
                <a:cs typeface="Arial"/>
              </a:rPr>
              <a:t>m</a:t>
            </a:r>
            <a:r>
              <a:rPr sz="2800" spc="175" dirty="0">
                <a:solidFill>
                  <a:srgbClr val="57595B"/>
                </a:solidFill>
                <a:latin typeface="Arial"/>
                <a:cs typeface="Arial"/>
              </a:rPr>
              <a:t>at</a:t>
            </a:r>
            <a:r>
              <a:rPr sz="2800" spc="35" dirty="0">
                <a:solidFill>
                  <a:srgbClr val="57595B"/>
                </a:solidFill>
                <a:latin typeface="Arial"/>
                <a:cs typeface="Arial"/>
              </a:rPr>
              <a:t>i</a:t>
            </a:r>
            <a:r>
              <a:rPr sz="2800" spc="185" dirty="0">
                <a:solidFill>
                  <a:srgbClr val="57595B"/>
                </a:solidFill>
                <a:latin typeface="Arial"/>
                <a:cs typeface="Arial"/>
              </a:rPr>
              <a:t>on</a:t>
            </a:r>
            <a:r>
              <a:rPr sz="2800" spc="-70" dirty="0">
                <a:solidFill>
                  <a:srgbClr val="57595B"/>
                </a:solidFill>
                <a:latin typeface="Arial"/>
                <a:cs typeface="Arial"/>
              </a:rPr>
              <a:t> </a:t>
            </a:r>
            <a:r>
              <a:rPr sz="2800" spc="-20" dirty="0">
                <a:solidFill>
                  <a:srgbClr val="57595B"/>
                </a:solidFill>
                <a:latin typeface="Arial"/>
                <a:cs typeface="Arial"/>
              </a:rPr>
              <a:t>Systems</a:t>
            </a:r>
            <a:endParaRPr sz="2800">
              <a:latin typeface="Arial"/>
              <a:cs typeface="Arial"/>
            </a:endParaRPr>
          </a:p>
        </p:txBody>
      </p:sp>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31932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2476500"/>
            <a:ext cx="4762500" cy="192405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766332" y="2741302"/>
            <a:ext cx="1323340" cy="0"/>
          </a:xfrm>
          <a:custGeom>
            <a:avLst/>
            <a:gdLst/>
            <a:ahLst/>
            <a:cxnLst/>
            <a:rect l="l" t="t" r="r" b="b"/>
            <a:pathLst>
              <a:path w="1323340">
                <a:moveTo>
                  <a:pt x="0" y="0"/>
                </a:moveTo>
                <a:lnTo>
                  <a:pt x="1322942" y="0"/>
                </a:lnTo>
              </a:path>
            </a:pathLst>
          </a:custGeom>
          <a:ln w="95175">
            <a:solidFill>
              <a:srgbClr val="5B604B"/>
            </a:solidFill>
          </a:ln>
        </p:spPr>
        <p:txBody>
          <a:bodyPr wrap="square" lIns="0" tIns="0" rIns="0" bIns="0" rtlCol="0"/>
          <a:lstStyle/>
          <a:p>
            <a:endParaRPr/>
          </a:p>
        </p:txBody>
      </p:sp>
      <p:sp>
        <p:nvSpPr>
          <p:cNvPr id="4" name="object 4"/>
          <p:cNvSpPr/>
          <p:nvPr/>
        </p:nvSpPr>
        <p:spPr>
          <a:xfrm>
            <a:off x="9117826" y="2731816"/>
            <a:ext cx="0" cy="777875"/>
          </a:xfrm>
          <a:custGeom>
            <a:avLst/>
            <a:gdLst/>
            <a:ahLst/>
            <a:cxnLst/>
            <a:rect l="l" t="t" r="r" b="b"/>
            <a:pathLst>
              <a:path h="777875">
                <a:moveTo>
                  <a:pt x="0" y="777808"/>
                </a:moveTo>
                <a:lnTo>
                  <a:pt x="0" y="0"/>
                </a:lnTo>
              </a:path>
            </a:pathLst>
          </a:custGeom>
          <a:ln w="104693">
            <a:solidFill>
              <a:srgbClr val="5B644F"/>
            </a:solidFill>
          </a:ln>
        </p:spPr>
        <p:txBody>
          <a:bodyPr wrap="square" lIns="0" tIns="0" rIns="0" bIns="0" rtlCol="0"/>
          <a:lstStyle/>
          <a:p>
            <a:endParaRPr/>
          </a:p>
        </p:txBody>
      </p:sp>
      <p:sp>
        <p:nvSpPr>
          <p:cNvPr id="5" name="object 5"/>
          <p:cNvSpPr/>
          <p:nvPr/>
        </p:nvSpPr>
        <p:spPr>
          <a:xfrm>
            <a:off x="7766332" y="3561796"/>
            <a:ext cx="1323340" cy="0"/>
          </a:xfrm>
          <a:custGeom>
            <a:avLst/>
            <a:gdLst/>
            <a:ahLst/>
            <a:cxnLst/>
            <a:rect l="l" t="t" r="r" b="b"/>
            <a:pathLst>
              <a:path w="1323340">
                <a:moveTo>
                  <a:pt x="0" y="0"/>
                </a:moveTo>
                <a:lnTo>
                  <a:pt x="1322942" y="0"/>
                </a:lnTo>
              </a:path>
            </a:pathLst>
          </a:custGeom>
          <a:ln w="104693">
            <a:solidFill>
              <a:srgbClr val="576048"/>
            </a:solidFill>
          </a:ln>
        </p:spPr>
        <p:txBody>
          <a:bodyPr wrap="square" lIns="0" tIns="0" rIns="0" bIns="0" rtlCol="0"/>
          <a:lstStyle/>
          <a:p>
            <a:endParaRPr/>
          </a:p>
        </p:txBody>
      </p:sp>
      <p:sp>
        <p:nvSpPr>
          <p:cNvPr id="6" name="object 6"/>
          <p:cNvSpPr/>
          <p:nvPr/>
        </p:nvSpPr>
        <p:spPr>
          <a:xfrm>
            <a:off x="5405975" y="5103186"/>
            <a:ext cx="1399540" cy="0"/>
          </a:xfrm>
          <a:custGeom>
            <a:avLst/>
            <a:gdLst/>
            <a:ahLst/>
            <a:cxnLst/>
            <a:rect l="l" t="t" r="r" b="b"/>
            <a:pathLst>
              <a:path w="1399540">
                <a:moveTo>
                  <a:pt x="0" y="0"/>
                </a:moveTo>
                <a:lnTo>
                  <a:pt x="1399082" y="0"/>
                </a:lnTo>
              </a:path>
            </a:pathLst>
          </a:custGeom>
          <a:ln w="9517">
            <a:solidFill>
              <a:srgbClr val="000000"/>
            </a:solidFill>
          </a:ln>
        </p:spPr>
        <p:txBody>
          <a:bodyPr wrap="square" lIns="0" tIns="0" rIns="0" bIns="0" rtlCol="0"/>
          <a:lstStyle/>
          <a:p>
            <a:endParaRPr/>
          </a:p>
        </p:txBody>
      </p:sp>
      <p:sp>
        <p:nvSpPr>
          <p:cNvPr id="8" name="object 8"/>
          <p:cNvSpPr txBox="1"/>
          <p:nvPr/>
        </p:nvSpPr>
        <p:spPr>
          <a:xfrm>
            <a:off x="4612837" y="3347874"/>
            <a:ext cx="3858260" cy="2508885"/>
          </a:xfrm>
          <a:prstGeom prst="rect">
            <a:avLst/>
          </a:prstGeom>
        </p:spPr>
        <p:txBody>
          <a:bodyPr vert="horz" wrap="square" lIns="0" tIns="0" rIns="0" bIns="0" rtlCol="0">
            <a:spAutoFit/>
          </a:bodyPr>
          <a:lstStyle/>
          <a:p>
            <a:pPr marR="5080" algn="r">
              <a:lnSpc>
                <a:spcPts val="5450"/>
              </a:lnSpc>
            </a:pPr>
            <a:r>
              <a:rPr sz="4800" spc="-50" dirty="0">
                <a:solidFill>
                  <a:srgbClr val="878789"/>
                </a:solidFill>
                <a:latin typeface="Times New Roman"/>
                <a:cs typeface="Times New Roman"/>
              </a:rPr>
              <a:t>-</a:t>
            </a:r>
            <a:endParaRPr sz="4800">
              <a:latin typeface="Times New Roman"/>
              <a:cs typeface="Times New Roman"/>
            </a:endParaRPr>
          </a:p>
          <a:p>
            <a:pPr marR="794385" algn="ctr">
              <a:lnSpc>
                <a:spcPts val="8330"/>
              </a:lnSpc>
            </a:pPr>
            <a:r>
              <a:rPr sz="7200" spc="475" dirty="0">
                <a:solidFill>
                  <a:srgbClr val="6E7072"/>
                </a:solidFill>
                <a:latin typeface="Arial"/>
                <a:cs typeface="Arial"/>
              </a:rPr>
              <a:t>-</a:t>
            </a:r>
            <a:endParaRPr sz="7200">
              <a:latin typeface="Arial"/>
              <a:cs typeface="Arial"/>
            </a:endParaRPr>
          </a:p>
          <a:p>
            <a:pPr marR="850265" algn="ctr">
              <a:lnSpc>
                <a:spcPct val="100000"/>
              </a:lnSpc>
              <a:spcBef>
                <a:spcPts val="1530"/>
              </a:spcBef>
            </a:pPr>
            <a:r>
              <a:rPr sz="4350" spc="-434" dirty="0">
                <a:solidFill>
                  <a:srgbClr val="565956"/>
                </a:solidFill>
                <a:latin typeface="Arial"/>
                <a:cs typeface="Arial"/>
              </a:rPr>
              <a:t>T</a:t>
            </a:r>
            <a:r>
              <a:rPr sz="4350" spc="-125" dirty="0">
                <a:solidFill>
                  <a:srgbClr val="565956"/>
                </a:solidFill>
                <a:latin typeface="Arial"/>
                <a:cs typeface="Arial"/>
              </a:rPr>
              <a:t>e</a:t>
            </a:r>
            <a:r>
              <a:rPr sz="4350" spc="245" dirty="0">
                <a:solidFill>
                  <a:srgbClr val="565956"/>
                </a:solidFill>
                <a:latin typeface="Arial"/>
                <a:cs typeface="Arial"/>
              </a:rPr>
              <a:t>c</a:t>
            </a:r>
            <a:r>
              <a:rPr sz="4350" spc="170" dirty="0">
                <a:solidFill>
                  <a:srgbClr val="565956"/>
                </a:solidFill>
                <a:latin typeface="Arial"/>
                <a:cs typeface="Arial"/>
              </a:rPr>
              <a:t>hnology</a:t>
            </a:r>
            <a:endParaRPr sz="4350">
              <a:latin typeface="Arial"/>
              <a:cs typeface="Arial"/>
            </a:endParaRPr>
          </a:p>
        </p:txBody>
      </p:sp>
      <p:sp>
        <p:nvSpPr>
          <p:cNvPr id="9" name="Rectangle 8"/>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9172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1619250"/>
            <a:ext cx="10153650" cy="47625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086850" y="6534150"/>
            <a:ext cx="952500" cy="9525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0725150" y="4953000"/>
            <a:ext cx="895350" cy="0"/>
          </a:xfrm>
          <a:custGeom>
            <a:avLst/>
            <a:gdLst/>
            <a:ahLst/>
            <a:cxnLst/>
            <a:rect l="l" t="t" r="r" b="b"/>
            <a:pathLst>
              <a:path w="895350">
                <a:moveTo>
                  <a:pt x="0" y="0"/>
                </a:moveTo>
                <a:lnTo>
                  <a:pt x="895350" y="0"/>
                </a:lnTo>
              </a:path>
            </a:pathLst>
          </a:custGeom>
          <a:ln w="76200">
            <a:solidFill>
              <a:srgbClr val="60674F"/>
            </a:solidFill>
          </a:ln>
        </p:spPr>
        <p:txBody>
          <a:bodyPr wrap="square" lIns="0" tIns="0" rIns="0" bIns="0" rtlCol="0"/>
          <a:lstStyle/>
          <a:p>
            <a:endParaRPr/>
          </a:p>
        </p:txBody>
      </p:sp>
      <p:sp>
        <p:nvSpPr>
          <p:cNvPr id="5" name="object 5"/>
          <p:cNvSpPr/>
          <p:nvPr/>
        </p:nvSpPr>
        <p:spPr>
          <a:xfrm>
            <a:off x="11658600" y="4914900"/>
            <a:ext cx="0" cy="581025"/>
          </a:xfrm>
          <a:custGeom>
            <a:avLst/>
            <a:gdLst/>
            <a:ahLst/>
            <a:cxnLst/>
            <a:rect l="l" t="t" r="r" b="b"/>
            <a:pathLst>
              <a:path h="581025">
                <a:moveTo>
                  <a:pt x="0" y="581025"/>
                </a:moveTo>
                <a:lnTo>
                  <a:pt x="0" y="0"/>
                </a:lnTo>
              </a:path>
            </a:pathLst>
          </a:custGeom>
          <a:ln w="76200">
            <a:solidFill>
              <a:srgbClr val="576048"/>
            </a:solidFill>
          </a:ln>
        </p:spPr>
        <p:txBody>
          <a:bodyPr wrap="square" lIns="0" tIns="0" rIns="0" bIns="0" rtlCol="0"/>
          <a:lstStyle/>
          <a:p>
            <a:endParaRPr/>
          </a:p>
        </p:txBody>
      </p:sp>
      <p:sp>
        <p:nvSpPr>
          <p:cNvPr id="6" name="object 6"/>
          <p:cNvSpPr/>
          <p:nvPr/>
        </p:nvSpPr>
        <p:spPr>
          <a:xfrm>
            <a:off x="4581525" y="5557837"/>
            <a:ext cx="2867025" cy="0"/>
          </a:xfrm>
          <a:custGeom>
            <a:avLst/>
            <a:gdLst/>
            <a:ahLst/>
            <a:cxnLst/>
            <a:rect l="l" t="t" r="r" b="b"/>
            <a:pathLst>
              <a:path w="2867025">
                <a:moveTo>
                  <a:pt x="0" y="0"/>
                </a:moveTo>
                <a:lnTo>
                  <a:pt x="2867025" y="0"/>
                </a:lnTo>
              </a:path>
            </a:pathLst>
          </a:custGeom>
          <a:ln w="28575">
            <a:solidFill>
              <a:srgbClr val="EF641F"/>
            </a:solidFill>
          </a:ln>
        </p:spPr>
        <p:txBody>
          <a:bodyPr wrap="square" lIns="0" tIns="0" rIns="0" bIns="0" rtlCol="0"/>
          <a:lstStyle/>
          <a:p>
            <a:endParaRPr/>
          </a:p>
        </p:txBody>
      </p:sp>
      <p:sp>
        <p:nvSpPr>
          <p:cNvPr id="7" name="object 7"/>
          <p:cNvSpPr/>
          <p:nvPr/>
        </p:nvSpPr>
        <p:spPr>
          <a:xfrm>
            <a:off x="10725150" y="5529262"/>
            <a:ext cx="971550" cy="0"/>
          </a:xfrm>
          <a:custGeom>
            <a:avLst/>
            <a:gdLst/>
            <a:ahLst/>
            <a:cxnLst/>
            <a:rect l="l" t="t" r="r" b="b"/>
            <a:pathLst>
              <a:path w="971550">
                <a:moveTo>
                  <a:pt x="0" y="0"/>
                </a:moveTo>
                <a:lnTo>
                  <a:pt x="971550" y="0"/>
                </a:lnTo>
              </a:path>
            </a:pathLst>
          </a:custGeom>
          <a:ln w="66675">
            <a:solidFill>
              <a:srgbClr val="575B48"/>
            </a:solidFill>
          </a:ln>
        </p:spPr>
        <p:txBody>
          <a:bodyPr wrap="square" lIns="0" tIns="0" rIns="0" bIns="0" rtlCol="0"/>
          <a:lstStyle/>
          <a:p>
            <a:endParaRPr/>
          </a:p>
        </p:txBody>
      </p:sp>
      <p:sp>
        <p:nvSpPr>
          <p:cNvPr id="9" name="object 9"/>
          <p:cNvSpPr txBox="1"/>
          <p:nvPr/>
        </p:nvSpPr>
        <p:spPr>
          <a:xfrm>
            <a:off x="4921250" y="5280469"/>
            <a:ext cx="4823460" cy="1340485"/>
          </a:xfrm>
          <a:prstGeom prst="rect">
            <a:avLst/>
          </a:prstGeom>
        </p:spPr>
        <p:txBody>
          <a:bodyPr vert="horz" wrap="square" lIns="0" tIns="0" rIns="0" bIns="0" rtlCol="0">
            <a:spAutoFit/>
          </a:bodyPr>
          <a:lstStyle/>
          <a:p>
            <a:pPr marL="12700">
              <a:lnSpc>
                <a:spcPct val="100000"/>
              </a:lnSpc>
            </a:pPr>
            <a:r>
              <a:rPr sz="1600" spc="-260" dirty="0">
                <a:solidFill>
                  <a:srgbClr val="575959"/>
                </a:solidFill>
                <a:latin typeface="Arial"/>
                <a:cs typeface="Arial"/>
              </a:rPr>
              <a:t>P</a:t>
            </a:r>
            <a:r>
              <a:rPr sz="1600" spc="5" dirty="0">
                <a:solidFill>
                  <a:srgbClr val="575959"/>
                </a:solidFill>
                <a:latin typeface="Arial"/>
                <a:cs typeface="Arial"/>
              </a:rPr>
              <a:t>e</a:t>
            </a:r>
            <a:r>
              <a:rPr sz="1600" spc="155" dirty="0">
                <a:solidFill>
                  <a:srgbClr val="575959"/>
                </a:solidFill>
                <a:latin typeface="Arial"/>
                <a:cs typeface="Arial"/>
              </a:rPr>
              <a:t>o</a:t>
            </a:r>
            <a:r>
              <a:rPr sz="1600" spc="195" dirty="0">
                <a:solidFill>
                  <a:srgbClr val="575959"/>
                </a:solidFill>
                <a:latin typeface="Arial"/>
                <a:cs typeface="Arial"/>
              </a:rPr>
              <a:t>p</a:t>
            </a:r>
            <a:r>
              <a:rPr sz="1600" spc="-20" dirty="0">
                <a:solidFill>
                  <a:srgbClr val="575959"/>
                </a:solidFill>
                <a:latin typeface="Arial"/>
                <a:cs typeface="Arial"/>
              </a:rPr>
              <a:t>l</a:t>
            </a:r>
            <a:r>
              <a:rPr sz="1600" spc="50" dirty="0">
                <a:solidFill>
                  <a:srgbClr val="575959"/>
                </a:solidFill>
                <a:latin typeface="Arial"/>
                <a:cs typeface="Arial"/>
              </a:rPr>
              <a:t>e</a:t>
            </a:r>
            <a:r>
              <a:rPr sz="1600" spc="-40" dirty="0">
                <a:solidFill>
                  <a:srgbClr val="575959"/>
                </a:solidFill>
                <a:latin typeface="Arial"/>
                <a:cs typeface="Arial"/>
              </a:rPr>
              <a:t> </a:t>
            </a:r>
            <a:r>
              <a:rPr sz="1600" spc="-30" dirty="0">
                <a:solidFill>
                  <a:srgbClr val="575959"/>
                </a:solidFill>
                <a:latin typeface="Arial"/>
                <a:cs typeface="Arial"/>
              </a:rPr>
              <a:t>Use</a:t>
            </a:r>
            <a:r>
              <a:rPr sz="1600" spc="-280" dirty="0">
                <a:solidFill>
                  <a:srgbClr val="575959"/>
                </a:solidFill>
                <a:latin typeface="Arial"/>
                <a:cs typeface="Arial"/>
              </a:rPr>
              <a:t> </a:t>
            </a:r>
            <a:r>
              <a:rPr sz="1600" spc="-165" dirty="0">
                <a:solidFill>
                  <a:srgbClr val="575959"/>
                </a:solidFill>
                <a:latin typeface="Arial"/>
                <a:cs typeface="Arial"/>
              </a:rPr>
              <a:t>T</a:t>
            </a:r>
            <a:r>
              <a:rPr sz="1600" spc="5" dirty="0">
                <a:solidFill>
                  <a:srgbClr val="575959"/>
                </a:solidFill>
                <a:latin typeface="Arial"/>
                <a:cs typeface="Arial"/>
              </a:rPr>
              <a:t>e</a:t>
            </a:r>
            <a:r>
              <a:rPr sz="1600" spc="95" dirty="0">
                <a:solidFill>
                  <a:srgbClr val="575959"/>
                </a:solidFill>
                <a:latin typeface="Arial"/>
                <a:cs typeface="Arial"/>
              </a:rPr>
              <a:t>c</a:t>
            </a:r>
            <a:r>
              <a:rPr sz="1600" spc="85" dirty="0">
                <a:solidFill>
                  <a:srgbClr val="575959"/>
                </a:solidFill>
                <a:latin typeface="Arial"/>
                <a:cs typeface="Arial"/>
              </a:rPr>
              <a:t>h</a:t>
            </a:r>
            <a:r>
              <a:rPr sz="1600" spc="130" dirty="0">
                <a:solidFill>
                  <a:srgbClr val="575959"/>
                </a:solidFill>
                <a:latin typeface="Arial"/>
                <a:cs typeface="Arial"/>
              </a:rPr>
              <a:t>no</a:t>
            </a:r>
            <a:r>
              <a:rPr sz="1600" spc="-80" dirty="0">
                <a:solidFill>
                  <a:srgbClr val="575959"/>
                </a:solidFill>
                <a:latin typeface="Arial"/>
                <a:cs typeface="Arial"/>
              </a:rPr>
              <a:t>l</a:t>
            </a:r>
            <a:r>
              <a:rPr sz="1600" spc="90" dirty="0">
                <a:solidFill>
                  <a:srgbClr val="575959"/>
                </a:solidFill>
                <a:latin typeface="Arial"/>
                <a:cs typeface="Arial"/>
              </a:rPr>
              <a:t>ogy</a:t>
            </a:r>
            <a:endParaRPr sz="1600">
              <a:latin typeface="Arial"/>
              <a:cs typeface="Arial"/>
            </a:endParaRPr>
          </a:p>
          <a:p>
            <a:pPr marR="5080" algn="r">
              <a:lnSpc>
                <a:spcPct val="100000"/>
              </a:lnSpc>
              <a:spcBef>
                <a:spcPts val="130"/>
              </a:spcBef>
            </a:pPr>
            <a:r>
              <a:rPr sz="7200" spc="-170" dirty="0">
                <a:solidFill>
                  <a:srgbClr val="6E7072"/>
                </a:solidFill>
                <a:latin typeface="Times New Roman"/>
                <a:cs typeface="Times New Roman"/>
              </a:rPr>
              <a:t>-</a:t>
            </a:r>
            <a:endParaRPr sz="7200">
              <a:latin typeface="Times New Roman"/>
              <a:cs typeface="Times New Roman"/>
            </a:endParaRPr>
          </a:p>
        </p:txBody>
      </p:sp>
      <p:sp>
        <p:nvSpPr>
          <p:cNvPr id="10" name="object 10"/>
          <p:cNvSpPr txBox="1"/>
          <p:nvPr/>
        </p:nvSpPr>
        <p:spPr>
          <a:xfrm>
            <a:off x="4711700" y="5899594"/>
            <a:ext cx="2631440" cy="228600"/>
          </a:xfrm>
          <a:prstGeom prst="rect">
            <a:avLst/>
          </a:prstGeom>
        </p:spPr>
        <p:txBody>
          <a:bodyPr vert="horz" wrap="square" lIns="0" tIns="0" rIns="0" bIns="0" rtlCol="0">
            <a:spAutoFit/>
          </a:bodyPr>
          <a:lstStyle/>
          <a:p>
            <a:pPr marL="12700">
              <a:lnSpc>
                <a:spcPct val="100000"/>
              </a:lnSpc>
            </a:pPr>
            <a:r>
              <a:rPr sz="1600" spc="-240" dirty="0">
                <a:solidFill>
                  <a:srgbClr val="575959"/>
                </a:solidFill>
                <a:latin typeface="Arial"/>
                <a:cs typeface="Arial"/>
              </a:rPr>
              <a:t>T</a:t>
            </a:r>
            <a:r>
              <a:rPr sz="1600" spc="5" dirty="0">
                <a:solidFill>
                  <a:srgbClr val="575959"/>
                </a:solidFill>
                <a:latin typeface="Arial"/>
                <a:cs typeface="Arial"/>
              </a:rPr>
              <a:t>e</a:t>
            </a:r>
            <a:r>
              <a:rPr sz="1600" spc="95" dirty="0">
                <a:solidFill>
                  <a:srgbClr val="575959"/>
                </a:solidFill>
                <a:latin typeface="Arial"/>
                <a:cs typeface="Arial"/>
              </a:rPr>
              <a:t>c</a:t>
            </a:r>
            <a:r>
              <a:rPr sz="1600" spc="85" dirty="0">
                <a:solidFill>
                  <a:srgbClr val="575959"/>
                </a:solidFill>
                <a:latin typeface="Arial"/>
                <a:cs typeface="Arial"/>
              </a:rPr>
              <a:t>h</a:t>
            </a:r>
            <a:r>
              <a:rPr sz="1600" spc="130" dirty="0">
                <a:solidFill>
                  <a:srgbClr val="575959"/>
                </a:solidFill>
                <a:latin typeface="Arial"/>
                <a:cs typeface="Arial"/>
              </a:rPr>
              <a:t>no</a:t>
            </a:r>
            <a:r>
              <a:rPr sz="1600" spc="-80" dirty="0">
                <a:solidFill>
                  <a:srgbClr val="575959"/>
                </a:solidFill>
                <a:latin typeface="Arial"/>
                <a:cs typeface="Arial"/>
              </a:rPr>
              <a:t>l</a:t>
            </a:r>
            <a:r>
              <a:rPr sz="1600" spc="90" dirty="0">
                <a:solidFill>
                  <a:srgbClr val="575959"/>
                </a:solidFill>
                <a:latin typeface="Arial"/>
                <a:cs typeface="Arial"/>
              </a:rPr>
              <a:t>ogy</a:t>
            </a:r>
            <a:r>
              <a:rPr sz="1600" spc="65" dirty="0">
                <a:solidFill>
                  <a:srgbClr val="575959"/>
                </a:solidFill>
                <a:latin typeface="Arial"/>
                <a:cs typeface="Arial"/>
              </a:rPr>
              <a:t> </a:t>
            </a:r>
            <a:r>
              <a:rPr sz="1600" dirty="0">
                <a:solidFill>
                  <a:srgbClr val="575959"/>
                </a:solidFill>
                <a:latin typeface="Arial"/>
                <a:cs typeface="Arial"/>
              </a:rPr>
              <a:t>Enab</a:t>
            </a:r>
            <a:r>
              <a:rPr sz="1600" spc="-85" dirty="0">
                <a:solidFill>
                  <a:srgbClr val="575959"/>
                </a:solidFill>
                <a:latin typeface="Arial"/>
                <a:cs typeface="Arial"/>
              </a:rPr>
              <a:t>l</a:t>
            </a:r>
            <a:r>
              <a:rPr sz="1600" spc="-20" dirty="0">
                <a:solidFill>
                  <a:srgbClr val="575959"/>
                </a:solidFill>
                <a:latin typeface="Arial"/>
                <a:cs typeface="Arial"/>
              </a:rPr>
              <a:t>es</a:t>
            </a:r>
            <a:r>
              <a:rPr sz="1600" spc="-5" dirty="0">
                <a:solidFill>
                  <a:srgbClr val="575959"/>
                </a:solidFill>
                <a:latin typeface="Arial"/>
                <a:cs typeface="Arial"/>
              </a:rPr>
              <a:t> </a:t>
            </a:r>
            <a:r>
              <a:rPr sz="1600" spc="-260" dirty="0">
                <a:solidFill>
                  <a:srgbClr val="575959"/>
                </a:solidFill>
                <a:latin typeface="Arial"/>
                <a:cs typeface="Arial"/>
              </a:rPr>
              <a:t>P</a:t>
            </a:r>
            <a:r>
              <a:rPr sz="1600" spc="114" dirty="0">
                <a:solidFill>
                  <a:srgbClr val="575959"/>
                </a:solidFill>
                <a:latin typeface="Arial"/>
                <a:cs typeface="Arial"/>
              </a:rPr>
              <a:t>eo</a:t>
            </a:r>
            <a:r>
              <a:rPr sz="1600" spc="95" dirty="0">
                <a:solidFill>
                  <a:srgbClr val="575959"/>
                </a:solidFill>
                <a:latin typeface="Arial"/>
                <a:cs typeface="Arial"/>
              </a:rPr>
              <a:t>p</a:t>
            </a:r>
            <a:r>
              <a:rPr sz="1600" spc="15" dirty="0">
                <a:solidFill>
                  <a:srgbClr val="575959"/>
                </a:solidFill>
                <a:latin typeface="Arial"/>
                <a:cs typeface="Arial"/>
              </a:rPr>
              <a:t>l</a:t>
            </a:r>
            <a:r>
              <a:rPr sz="1600" spc="50" dirty="0">
                <a:solidFill>
                  <a:srgbClr val="575959"/>
                </a:solidFill>
                <a:latin typeface="Arial"/>
                <a:cs typeface="Arial"/>
              </a:rPr>
              <a:t>e</a:t>
            </a:r>
            <a:endParaRPr sz="1600">
              <a:latin typeface="Arial"/>
              <a:cs typeface="Arial"/>
            </a:endParaRPr>
          </a:p>
        </p:txBody>
      </p:sp>
      <p:sp>
        <p:nvSpPr>
          <p:cNvPr id="11" name="Rectangle 10"/>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04461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1198662"/>
            <a:ext cx="3790950" cy="16383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819650" y="1198662"/>
            <a:ext cx="2266950" cy="17907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486650" y="836712"/>
            <a:ext cx="3352800" cy="146685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76225" y="889099"/>
            <a:ext cx="7343775" cy="0"/>
          </a:xfrm>
          <a:custGeom>
            <a:avLst/>
            <a:gdLst/>
            <a:ahLst/>
            <a:cxnLst/>
            <a:rect l="l" t="t" r="r" b="b"/>
            <a:pathLst>
              <a:path w="7343775">
                <a:moveTo>
                  <a:pt x="0" y="0"/>
                </a:moveTo>
                <a:lnTo>
                  <a:pt x="7343775" y="0"/>
                </a:lnTo>
              </a:path>
            </a:pathLst>
          </a:custGeom>
          <a:ln w="28575">
            <a:solidFill>
              <a:srgbClr val="575757"/>
            </a:solidFill>
          </a:ln>
        </p:spPr>
        <p:txBody>
          <a:bodyPr wrap="square" lIns="0" tIns="0" rIns="0" bIns="0" rtlCol="0"/>
          <a:lstStyle/>
          <a:p>
            <a:endParaRPr/>
          </a:p>
        </p:txBody>
      </p:sp>
      <p:sp>
        <p:nvSpPr>
          <p:cNvPr id="6" name="object 6"/>
          <p:cNvSpPr/>
          <p:nvPr/>
        </p:nvSpPr>
        <p:spPr>
          <a:xfrm>
            <a:off x="276225" y="3651349"/>
            <a:ext cx="11658600" cy="0"/>
          </a:xfrm>
          <a:custGeom>
            <a:avLst/>
            <a:gdLst/>
            <a:ahLst/>
            <a:cxnLst/>
            <a:rect l="l" t="t" r="r" b="b"/>
            <a:pathLst>
              <a:path w="11658600">
                <a:moveTo>
                  <a:pt x="0" y="0"/>
                </a:moveTo>
                <a:lnTo>
                  <a:pt x="11658600" y="0"/>
                </a:lnTo>
              </a:path>
            </a:pathLst>
          </a:custGeom>
          <a:ln w="28575">
            <a:solidFill>
              <a:srgbClr val="575757"/>
            </a:solidFill>
          </a:ln>
        </p:spPr>
        <p:txBody>
          <a:bodyPr wrap="square" lIns="0" tIns="0" rIns="0" bIns="0" rtlCol="0"/>
          <a:lstStyle/>
          <a:p>
            <a:endParaRPr/>
          </a:p>
        </p:txBody>
      </p:sp>
      <p:sp>
        <p:nvSpPr>
          <p:cNvPr id="7" name="object 7"/>
          <p:cNvSpPr/>
          <p:nvPr/>
        </p:nvSpPr>
        <p:spPr>
          <a:xfrm>
            <a:off x="290512" y="874812"/>
            <a:ext cx="0" cy="2790825"/>
          </a:xfrm>
          <a:custGeom>
            <a:avLst/>
            <a:gdLst/>
            <a:ahLst/>
            <a:cxnLst/>
            <a:rect l="l" t="t" r="r" b="b"/>
            <a:pathLst>
              <a:path h="2790825">
                <a:moveTo>
                  <a:pt x="0" y="2790825"/>
                </a:moveTo>
                <a:lnTo>
                  <a:pt x="0" y="0"/>
                </a:lnTo>
              </a:path>
            </a:pathLst>
          </a:custGeom>
          <a:ln w="28575">
            <a:solidFill>
              <a:srgbClr val="575757"/>
            </a:solidFill>
          </a:ln>
        </p:spPr>
        <p:txBody>
          <a:bodyPr wrap="square" lIns="0" tIns="0" rIns="0" bIns="0" rtlCol="0"/>
          <a:lstStyle/>
          <a:p>
            <a:endParaRPr/>
          </a:p>
        </p:txBody>
      </p:sp>
      <p:sp>
        <p:nvSpPr>
          <p:cNvPr id="8" name="object 8"/>
          <p:cNvSpPr/>
          <p:nvPr/>
        </p:nvSpPr>
        <p:spPr>
          <a:xfrm>
            <a:off x="10801350" y="1174849"/>
            <a:ext cx="895350" cy="0"/>
          </a:xfrm>
          <a:custGeom>
            <a:avLst/>
            <a:gdLst/>
            <a:ahLst/>
            <a:cxnLst/>
            <a:rect l="l" t="t" r="r" b="b"/>
            <a:pathLst>
              <a:path w="895350">
                <a:moveTo>
                  <a:pt x="0" y="0"/>
                </a:moveTo>
                <a:lnTo>
                  <a:pt x="895350" y="0"/>
                </a:lnTo>
              </a:path>
            </a:pathLst>
          </a:custGeom>
          <a:ln w="66675">
            <a:solidFill>
              <a:srgbClr val="545B48"/>
            </a:solidFill>
          </a:ln>
        </p:spPr>
        <p:txBody>
          <a:bodyPr wrap="square" lIns="0" tIns="0" rIns="0" bIns="0" rtlCol="0"/>
          <a:lstStyle/>
          <a:p>
            <a:endParaRPr/>
          </a:p>
        </p:txBody>
      </p:sp>
      <p:sp>
        <p:nvSpPr>
          <p:cNvPr id="9" name="object 9"/>
          <p:cNvSpPr/>
          <p:nvPr/>
        </p:nvSpPr>
        <p:spPr>
          <a:xfrm>
            <a:off x="11915775" y="874812"/>
            <a:ext cx="0" cy="2790825"/>
          </a:xfrm>
          <a:custGeom>
            <a:avLst/>
            <a:gdLst/>
            <a:ahLst/>
            <a:cxnLst/>
            <a:rect l="l" t="t" r="r" b="b"/>
            <a:pathLst>
              <a:path h="2790825">
                <a:moveTo>
                  <a:pt x="0" y="2790825"/>
                </a:moveTo>
                <a:lnTo>
                  <a:pt x="0" y="0"/>
                </a:lnTo>
              </a:path>
            </a:pathLst>
          </a:custGeom>
          <a:ln w="38100">
            <a:solidFill>
              <a:srgbClr val="575757"/>
            </a:solidFill>
          </a:ln>
        </p:spPr>
        <p:txBody>
          <a:bodyPr wrap="square" lIns="0" tIns="0" rIns="0" bIns="0" rtlCol="0"/>
          <a:lstStyle/>
          <a:p>
            <a:endParaRPr/>
          </a:p>
        </p:txBody>
      </p:sp>
      <p:sp>
        <p:nvSpPr>
          <p:cNvPr id="10" name="object 10"/>
          <p:cNvSpPr/>
          <p:nvPr/>
        </p:nvSpPr>
        <p:spPr>
          <a:xfrm>
            <a:off x="11734800" y="1141512"/>
            <a:ext cx="0" cy="571500"/>
          </a:xfrm>
          <a:custGeom>
            <a:avLst/>
            <a:gdLst/>
            <a:ahLst/>
            <a:cxnLst/>
            <a:rect l="l" t="t" r="r" b="b"/>
            <a:pathLst>
              <a:path h="571500">
                <a:moveTo>
                  <a:pt x="0" y="571500"/>
                </a:moveTo>
                <a:lnTo>
                  <a:pt x="0" y="0"/>
                </a:lnTo>
              </a:path>
            </a:pathLst>
          </a:custGeom>
          <a:ln w="76200">
            <a:solidFill>
              <a:srgbClr val="576048"/>
            </a:solidFill>
          </a:ln>
        </p:spPr>
        <p:txBody>
          <a:bodyPr wrap="square" lIns="0" tIns="0" rIns="0" bIns="0" rtlCol="0"/>
          <a:lstStyle/>
          <a:p>
            <a:endParaRPr/>
          </a:p>
        </p:txBody>
      </p:sp>
      <p:sp>
        <p:nvSpPr>
          <p:cNvPr id="11" name="object 11"/>
          <p:cNvSpPr/>
          <p:nvPr/>
        </p:nvSpPr>
        <p:spPr>
          <a:xfrm>
            <a:off x="10801350" y="1751112"/>
            <a:ext cx="971550" cy="0"/>
          </a:xfrm>
          <a:custGeom>
            <a:avLst/>
            <a:gdLst/>
            <a:ahLst/>
            <a:cxnLst/>
            <a:rect l="l" t="t" r="r" b="b"/>
            <a:pathLst>
              <a:path w="971550">
                <a:moveTo>
                  <a:pt x="0" y="0"/>
                </a:moveTo>
                <a:lnTo>
                  <a:pt x="971550" y="0"/>
                </a:lnTo>
              </a:path>
            </a:pathLst>
          </a:custGeom>
          <a:ln w="76200">
            <a:solidFill>
              <a:srgbClr val="545B48"/>
            </a:solidFill>
          </a:ln>
        </p:spPr>
        <p:txBody>
          <a:bodyPr wrap="square" lIns="0" tIns="0" rIns="0" bIns="0" rtlCol="0"/>
          <a:lstStyle/>
          <a:p>
            <a:endParaRPr/>
          </a:p>
        </p:txBody>
      </p:sp>
      <p:sp>
        <p:nvSpPr>
          <p:cNvPr id="12" name="object 12"/>
          <p:cNvSpPr/>
          <p:nvPr/>
        </p:nvSpPr>
        <p:spPr>
          <a:xfrm>
            <a:off x="2286000" y="5008662"/>
            <a:ext cx="0" cy="514350"/>
          </a:xfrm>
          <a:custGeom>
            <a:avLst/>
            <a:gdLst/>
            <a:ahLst/>
            <a:cxnLst/>
            <a:rect l="l" t="t" r="r" b="b"/>
            <a:pathLst>
              <a:path h="514350">
                <a:moveTo>
                  <a:pt x="0" y="514350"/>
                </a:moveTo>
                <a:lnTo>
                  <a:pt x="0" y="0"/>
                </a:lnTo>
              </a:path>
            </a:pathLst>
          </a:custGeom>
          <a:ln w="38100">
            <a:solidFill>
              <a:srgbClr val="EF641F"/>
            </a:solidFill>
          </a:ln>
        </p:spPr>
        <p:txBody>
          <a:bodyPr wrap="square" lIns="0" tIns="0" rIns="0" bIns="0" rtlCol="0"/>
          <a:lstStyle/>
          <a:p>
            <a:endParaRPr/>
          </a:p>
        </p:txBody>
      </p:sp>
      <p:sp>
        <p:nvSpPr>
          <p:cNvPr id="13" name="object 13"/>
          <p:cNvSpPr/>
          <p:nvPr/>
        </p:nvSpPr>
        <p:spPr>
          <a:xfrm>
            <a:off x="11325225" y="4227612"/>
            <a:ext cx="0" cy="533400"/>
          </a:xfrm>
          <a:custGeom>
            <a:avLst/>
            <a:gdLst/>
            <a:ahLst/>
            <a:cxnLst/>
            <a:rect l="l" t="t" r="r" b="b"/>
            <a:pathLst>
              <a:path h="533400">
                <a:moveTo>
                  <a:pt x="0" y="533400"/>
                </a:moveTo>
                <a:lnTo>
                  <a:pt x="0" y="0"/>
                </a:lnTo>
              </a:path>
            </a:pathLst>
          </a:custGeom>
          <a:ln w="38100">
            <a:solidFill>
              <a:srgbClr val="EF641F"/>
            </a:solidFill>
          </a:ln>
        </p:spPr>
        <p:txBody>
          <a:bodyPr wrap="square" lIns="0" tIns="0" rIns="0" bIns="0" rtlCol="0"/>
          <a:lstStyle/>
          <a:p>
            <a:endParaRPr/>
          </a:p>
        </p:txBody>
      </p:sp>
      <p:sp>
        <p:nvSpPr>
          <p:cNvPr id="14" name="object 14"/>
          <p:cNvSpPr/>
          <p:nvPr/>
        </p:nvSpPr>
        <p:spPr>
          <a:xfrm>
            <a:off x="1276350" y="4227612"/>
            <a:ext cx="0" cy="533400"/>
          </a:xfrm>
          <a:custGeom>
            <a:avLst/>
            <a:gdLst/>
            <a:ahLst/>
            <a:cxnLst/>
            <a:rect l="l" t="t" r="r" b="b"/>
            <a:pathLst>
              <a:path h="533400">
                <a:moveTo>
                  <a:pt x="0" y="533400"/>
                </a:moveTo>
                <a:lnTo>
                  <a:pt x="0" y="0"/>
                </a:lnTo>
              </a:path>
            </a:pathLst>
          </a:custGeom>
          <a:ln w="38100">
            <a:solidFill>
              <a:srgbClr val="EF641F"/>
            </a:solidFill>
          </a:ln>
        </p:spPr>
        <p:txBody>
          <a:bodyPr wrap="square" lIns="0" tIns="0" rIns="0" bIns="0" rtlCol="0"/>
          <a:lstStyle/>
          <a:p>
            <a:endParaRPr/>
          </a:p>
        </p:txBody>
      </p:sp>
      <p:sp>
        <p:nvSpPr>
          <p:cNvPr id="15" name="object 15"/>
          <p:cNvSpPr/>
          <p:nvPr/>
        </p:nvSpPr>
        <p:spPr>
          <a:xfrm>
            <a:off x="3971925" y="4227612"/>
            <a:ext cx="0" cy="533400"/>
          </a:xfrm>
          <a:custGeom>
            <a:avLst/>
            <a:gdLst/>
            <a:ahLst/>
            <a:cxnLst/>
            <a:rect l="l" t="t" r="r" b="b"/>
            <a:pathLst>
              <a:path h="533400">
                <a:moveTo>
                  <a:pt x="0" y="533400"/>
                </a:moveTo>
                <a:lnTo>
                  <a:pt x="0" y="0"/>
                </a:lnTo>
              </a:path>
            </a:pathLst>
          </a:custGeom>
          <a:ln w="38100">
            <a:solidFill>
              <a:srgbClr val="EF641F"/>
            </a:solidFill>
          </a:ln>
        </p:spPr>
        <p:txBody>
          <a:bodyPr wrap="square" lIns="0" tIns="0" rIns="0" bIns="0" rtlCol="0"/>
          <a:lstStyle/>
          <a:p>
            <a:endParaRPr/>
          </a:p>
        </p:txBody>
      </p:sp>
      <p:sp>
        <p:nvSpPr>
          <p:cNvPr id="16" name="object 16"/>
          <p:cNvSpPr/>
          <p:nvPr/>
        </p:nvSpPr>
        <p:spPr>
          <a:xfrm>
            <a:off x="8886825" y="4237137"/>
            <a:ext cx="0" cy="523875"/>
          </a:xfrm>
          <a:custGeom>
            <a:avLst/>
            <a:gdLst/>
            <a:ahLst/>
            <a:cxnLst/>
            <a:rect l="l" t="t" r="r" b="b"/>
            <a:pathLst>
              <a:path h="523875">
                <a:moveTo>
                  <a:pt x="0" y="523875"/>
                </a:moveTo>
                <a:lnTo>
                  <a:pt x="0" y="0"/>
                </a:lnTo>
              </a:path>
            </a:pathLst>
          </a:custGeom>
          <a:ln w="38100">
            <a:solidFill>
              <a:srgbClr val="EF641F"/>
            </a:solidFill>
          </a:ln>
        </p:spPr>
        <p:txBody>
          <a:bodyPr wrap="square" lIns="0" tIns="0" rIns="0" bIns="0" rtlCol="0"/>
          <a:lstStyle/>
          <a:p>
            <a:endParaRPr/>
          </a:p>
        </p:txBody>
      </p:sp>
      <p:sp>
        <p:nvSpPr>
          <p:cNvPr id="17" name="object 17"/>
          <p:cNvSpPr/>
          <p:nvPr/>
        </p:nvSpPr>
        <p:spPr>
          <a:xfrm>
            <a:off x="5200650" y="4742580"/>
            <a:ext cx="28575" cy="0"/>
          </a:xfrm>
          <a:custGeom>
            <a:avLst/>
            <a:gdLst/>
            <a:ahLst/>
            <a:cxnLst/>
            <a:rect l="l" t="t" r="r" b="b"/>
            <a:pathLst>
              <a:path w="28575">
                <a:moveTo>
                  <a:pt x="0" y="0"/>
                </a:moveTo>
                <a:lnTo>
                  <a:pt x="28575" y="0"/>
                </a:lnTo>
              </a:path>
            </a:pathLst>
          </a:custGeom>
          <a:ln w="28575">
            <a:solidFill>
              <a:srgbClr val="EF641F"/>
            </a:solidFill>
          </a:ln>
        </p:spPr>
        <p:txBody>
          <a:bodyPr wrap="square" lIns="0" tIns="0" rIns="0" bIns="0" rtlCol="0"/>
          <a:lstStyle/>
          <a:p>
            <a:endParaRPr/>
          </a:p>
        </p:txBody>
      </p:sp>
      <p:sp>
        <p:nvSpPr>
          <p:cNvPr id="18" name="object 18"/>
          <p:cNvSpPr/>
          <p:nvPr/>
        </p:nvSpPr>
        <p:spPr>
          <a:xfrm>
            <a:off x="10129837" y="5008662"/>
            <a:ext cx="0" cy="523875"/>
          </a:xfrm>
          <a:custGeom>
            <a:avLst/>
            <a:gdLst/>
            <a:ahLst/>
            <a:cxnLst/>
            <a:rect l="l" t="t" r="r" b="b"/>
            <a:pathLst>
              <a:path h="523875">
                <a:moveTo>
                  <a:pt x="0" y="523875"/>
                </a:moveTo>
                <a:lnTo>
                  <a:pt x="0" y="0"/>
                </a:lnTo>
              </a:path>
            </a:pathLst>
          </a:custGeom>
          <a:ln w="28575">
            <a:solidFill>
              <a:srgbClr val="EF641F"/>
            </a:solidFill>
          </a:ln>
        </p:spPr>
        <p:txBody>
          <a:bodyPr wrap="square" lIns="0" tIns="0" rIns="0" bIns="0" rtlCol="0"/>
          <a:lstStyle/>
          <a:p>
            <a:endParaRPr/>
          </a:p>
        </p:txBody>
      </p:sp>
      <p:sp>
        <p:nvSpPr>
          <p:cNvPr id="21" name="object 21"/>
          <p:cNvSpPr txBox="1"/>
          <p:nvPr/>
        </p:nvSpPr>
        <p:spPr>
          <a:xfrm>
            <a:off x="1654175" y="2980292"/>
            <a:ext cx="1713230" cy="596900"/>
          </a:xfrm>
          <a:prstGeom prst="rect">
            <a:avLst/>
          </a:prstGeom>
        </p:spPr>
        <p:txBody>
          <a:bodyPr vert="horz" wrap="square" lIns="0" tIns="0" rIns="0" bIns="0" rtlCol="0">
            <a:spAutoFit/>
          </a:bodyPr>
          <a:lstStyle/>
          <a:p>
            <a:pPr marL="12700">
              <a:lnSpc>
                <a:spcPct val="100000"/>
              </a:lnSpc>
            </a:pPr>
            <a:r>
              <a:rPr sz="4500" b="1" spc="-785" dirty="0">
                <a:solidFill>
                  <a:srgbClr val="565959"/>
                </a:solidFill>
                <a:latin typeface="Arial"/>
                <a:cs typeface="Arial"/>
              </a:rPr>
              <a:t>P</a:t>
            </a:r>
            <a:r>
              <a:rPr sz="4500" b="1" spc="-165" dirty="0">
                <a:solidFill>
                  <a:srgbClr val="565959"/>
                </a:solidFill>
                <a:latin typeface="Arial"/>
                <a:cs typeface="Arial"/>
              </a:rPr>
              <a:t>eople</a:t>
            </a:r>
            <a:endParaRPr sz="4500">
              <a:latin typeface="Arial"/>
              <a:cs typeface="Arial"/>
            </a:endParaRPr>
          </a:p>
        </p:txBody>
      </p:sp>
      <p:sp>
        <p:nvSpPr>
          <p:cNvPr id="22" name="object 22"/>
          <p:cNvSpPr txBox="1"/>
          <p:nvPr/>
        </p:nvSpPr>
        <p:spPr>
          <a:xfrm>
            <a:off x="8131175" y="2025827"/>
            <a:ext cx="2999740" cy="1551940"/>
          </a:xfrm>
          <a:prstGeom prst="rect">
            <a:avLst/>
          </a:prstGeom>
        </p:spPr>
        <p:txBody>
          <a:bodyPr vert="horz" wrap="square" lIns="0" tIns="0" rIns="0" bIns="0" rtlCol="0">
            <a:spAutoFit/>
          </a:bodyPr>
          <a:lstStyle/>
          <a:p>
            <a:pPr marL="52069" algn="ctr">
              <a:lnSpc>
                <a:spcPct val="100000"/>
              </a:lnSpc>
            </a:pPr>
            <a:r>
              <a:rPr sz="6000" spc="80" dirty="0">
                <a:solidFill>
                  <a:srgbClr val="6E7072"/>
                </a:solidFill>
                <a:latin typeface="Arial"/>
                <a:cs typeface="Arial"/>
              </a:rPr>
              <a:t>-</a:t>
            </a:r>
            <a:endParaRPr sz="6000">
              <a:latin typeface="Arial"/>
              <a:cs typeface="Arial"/>
            </a:endParaRPr>
          </a:p>
          <a:p>
            <a:pPr algn="ctr">
              <a:lnSpc>
                <a:spcPct val="100000"/>
              </a:lnSpc>
              <a:spcBef>
                <a:spcPts val="600"/>
              </a:spcBef>
            </a:pPr>
            <a:r>
              <a:rPr sz="4500" b="1" spc="-605" dirty="0">
                <a:solidFill>
                  <a:srgbClr val="565959"/>
                </a:solidFill>
                <a:latin typeface="Arial"/>
                <a:cs typeface="Arial"/>
              </a:rPr>
              <a:t>T</a:t>
            </a:r>
            <a:r>
              <a:rPr sz="4500" b="1" spc="-105" dirty="0">
                <a:solidFill>
                  <a:srgbClr val="565959"/>
                </a:solidFill>
                <a:latin typeface="Arial"/>
                <a:cs typeface="Arial"/>
              </a:rPr>
              <a:t>e</a:t>
            </a:r>
            <a:r>
              <a:rPr sz="4500" b="1" spc="-245" dirty="0">
                <a:solidFill>
                  <a:srgbClr val="565959"/>
                </a:solidFill>
                <a:latin typeface="Arial"/>
                <a:cs typeface="Arial"/>
              </a:rPr>
              <a:t>chno</a:t>
            </a:r>
            <a:r>
              <a:rPr sz="4500" b="1" spc="110" dirty="0">
                <a:solidFill>
                  <a:srgbClr val="565959"/>
                </a:solidFill>
                <a:latin typeface="Arial"/>
                <a:cs typeface="Arial"/>
              </a:rPr>
              <a:t>l</a:t>
            </a:r>
            <a:r>
              <a:rPr sz="4500" b="1" spc="-160" dirty="0">
                <a:solidFill>
                  <a:srgbClr val="565959"/>
                </a:solidFill>
                <a:latin typeface="Arial"/>
                <a:cs typeface="Arial"/>
              </a:rPr>
              <a:t>ogy</a:t>
            </a:r>
            <a:endParaRPr sz="4500">
              <a:latin typeface="Arial"/>
              <a:cs typeface="Arial"/>
            </a:endParaRPr>
          </a:p>
        </p:txBody>
      </p:sp>
      <p:sp>
        <p:nvSpPr>
          <p:cNvPr id="23" name="object 23"/>
          <p:cNvSpPr txBox="1"/>
          <p:nvPr/>
        </p:nvSpPr>
        <p:spPr>
          <a:xfrm>
            <a:off x="5026025" y="2980292"/>
            <a:ext cx="1870710" cy="596900"/>
          </a:xfrm>
          <a:prstGeom prst="rect">
            <a:avLst/>
          </a:prstGeom>
        </p:spPr>
        <p:txBody>
          <a:bodyPr vert="horz" wrap="square" lIns="0" tIns="0" rIns="0" bIns="0" rtlCol="0">
            <a:spAutoFit/>
          </a:bodyPr>
          <a:lstStyle/>
          <a:p>
            <a:pPr marL="12700">
              <a:lnSpc>
                <a:spcPct val="100000"/>
              </a:lnSpc>
            </a:pPr>
            <a:r>
              <a:rPr sz="4500" b="1" spc="-455" dirty="0">
                <a:solidFill>
                  <a:srgbClr val="565959"/>
                </a:solidFill>
                <a:latin typeface="Arial"/>
                <a:cs typeface="Arial"/>
              </a:rPr>
              <a:t>Process</a:t>
            </a:r>
            <a:endParaRPr sz="4500">
              <a:latin typeface="Arial"/>
              <a:cs typeface="Arial"/>
            </a:endParaRPr>
          </a:p>
        </p:txBody>
      </p:sp>
      <p:sp>
        <p:nvSpPr>
          <p:cNvPr id="24" name="object 24"/>
          <p:cNvSpPr txBox="1"/>
          <p:nvPr/>
        </p:nvSpPr>
        <p:spPr>
          <a:xfrm>
            <a:off x="349250" y="3880121"/>
            <a:ext cx="1837055" cy="285750"/>
          </a:xfrm>
          <a:prstGeom prst="rect">
            <a:avLst/>
          </a:prstGeom>
        </p:spPr>
        <p:txBody>
          <a:bodyPr vert="horz" wrap="square" lIns="0" tIns="0" rIns="0" bIns="0" rtlCol="0">
            <a:spAutoFit/>
          </a:bodyPr>
          <a:lstStyle/>
          <a:p>
            <a:pPr marL="12700">
              <a:lnSpc>
                <a:spcPct val="100000"/>
              </a:lnSpc>
            </a:pPr>
            <a:r>
              <a:rPr sz="2050" spc="100" dirty="0">
                <a:solidFill>
                  <a:srgbClr val="565959"/>
                </a:solidFill>
                <a:latin typeface="Arial"/>
                <a:cs typeface="Arial"/>
              </a:rPr>
              <a:t>Conceptuali</a:t>
            </a:r>
            <a:r>
              <a:rPr sz="2050" spc="10" dirty="0">
                <a:solidFill>
                  <a:srgbClr val="565959"/>
                </a:solidFill>
                <a:latin typeface="Arial"/>
                <a:cs typeface="Arial"/>
              </a:rPr>
              <a:t>ze</a:t>
            </a:r>
            <a:endParaRPr sz="2050" dirty="0">
              <a:latin typeface="Arial"/>
              <a:cs typeface="Arial"/>
            </a:endParaRPr>
          </a:p>
        </p:txBody>
      </p:sp>
      <p:sp>
        <p:nvSpPr>
          <p:cNvPr id="25" name="object 25"/>
          <p:cNvSpPr txBox="1"/>
          <p:nvPr/>
        </p:nvSpPr>
        <p:spPr>
          <a:xfrm>
            <a:off x="2844800" y="3874209"/>
            <a:ext cx="2236470" cy="304800"/>
          </a:xfrm>
          <a:prstGeom prst="rect">
            <a:avLst/>
          </a:prstGeom>
        </p:spPr>
        <p:txBody>
          <a:bodyPr vert="horz" wrap="square" lIns="0" tIns="0" rIns="0" bIns="0" rtlCol="0">
            <a:spAutoFit/>
          </a:bodyPr>
          <a:lstStyle/>
          <a:p>
            <a:pPr marL="12700">
              <a:lnSpc>
                <a:spcPct val="100000"/>
              </a:lnSpc>
            </a:pPr>
            <a:r>
              <a:rPr sz="2050" spc="105" dirty="0">
                <a:solidFill>
                  <a:srgbClr val="565959"/>
                </a:solidFill>
                <a:latin typeface="Arial"/>
                <a:cs typeface="Arial"/>
              </a:rPr>
              <a:t>A</a:t>
            </a:r>
            <a:r>
              <a:rPr sz="2050" spc="200" dirty="0">
                <a:solidFill>
                  <a:srgbClr val="565959"/>
                </a:solidFill>
                <a:latin typeface="Arial"/>
                <a:cs typeface="Arial"/>
              </a:rPr>
              <a:t>p</a:t>
            </a:r>
            <a:r>
              <a:rPr sz="2050" spc="125" dirty="0">
                <a:solidFill>
                  <a:srgbClr val="565959"/>
                </a:solidFill>
                <a:latin typeface="Arial"/>
                <a:cs typeface="Arial"/>
              </a:rPr>
              <a:t>pra</a:t>
            </a:r>
            <a:r>
              <a:rPr sz="2050" spc="15" dirty="0">
                <a:solidFill>
                  <a:srgbClr val="565959"/>
                </a:solidFill>
                <a:latin typeface="Arial"/>
                <a:cs typeface="Arial"/>
              </a:rPr>
              <a:t>i</a:t>
            </a:r>
            <a:r>
              <a:rPr sz="2050" spc="-25" dirty="0">
                <a:solidFill>
                  <a:srgbClr val="565959"/>
                </a:solidFill>
                <a:latin typeface="Arial"/>
                <a:cs typeface="Arial"/>
              </a:rPr>
              <a:t>se</a:t>
            </a:r>
            <a:r>
              <a:rPr sz="2050" spc="-70" dirty="0">
                <a:solidFill>
                  <a:srgbClr val="565959"/>
                </a:solidFill>
                <a:latin typeface="Arial"/>
                <a:cs typeface="Arial"/>
              </a:rPr>
              <a:t> </a:t>
            </a:r>
            <a:r>
              <a:rPr sz="2200" spc="70" dirty="0">
                <a:solidFill>
                  <a:srgbClr val="565959"/>
                </a:solidFill>
                <a:latin typeface="Arial"/>
                <a:cs typeface="Arial"/>
              </a:rPr>
              <a:t>&amp;</a:t>
            </a:r>
            <a:r>
              <a:rPr sz="2200" spc="-140" dirty="0">
                <a:solidFill>
                  <a:srgbClr val="565959"/>
                </a:solidFill>
                <a:latin typeface="Arial"/>
                <a:cs typeface="Arial"/>
              </a:rPr>
              <a:t> </a:t>
            </a:r>
            <a:r>
              <a:rPr sz="2050" spc="-15" dirty="0">
                <a:solidFill>
                  <a:srgbClr val="565959"/>
                </a:solidFill>
                <a:latin typeface="Arial"/>
                <a:cs typeface="Arial"/>
              </a:rPr>
              <a:t>Se</a:t>
            </a:r>
            <a:r>
              <a:rPr sz="2050" spc="-45" dirty="0">
                <a:solidFill>
                  <a:srgbClr val="565959"/>
                </a:solidFill>
                <a:latin typeface="Arial"/>
                <a:cs typeface="Arial"/>
              </a:rPr>
              <a:t>l</a:t>
            </a:r>
            <a:r>
              <a:rPr sz="2050" spc="55" dirty="0">
                <a:solidFill>
                  <a:srgbClr val="565959"/>
                </a:solidFill>
                <a:latin typeface="Arial"/>
                <a:cs typeface="Arial"/>
              </a:rPr>
              <a:t>e</a:t>
            </a:r>
            <a:r>
              <a:rPr sz="2050" spc="175" dirty="0">
                <a:solidFill>
                  <a:srgbClr val="565959"/>
                </a:solidFill>
                <a:latin typeface="Arial"/>
                <a:cs typeface="Arial"/>
              </a:rPr>
              <a:t>ct</a:t>
            </a:r>
            <a:endParaRPr sz="2050" dirty="0">
              <a:latin typeface="Arial"/>
              <a:cs typeface="Arial"/>
            </a:endParaRPr>
          </a:p>
        </p:txBody>
      </p:sp>
      <p:sp>
        <p:nvSpPr>
          <p:cNvPr id="26" name="object 26"/>
          <p:cNvSpPr txBox="1"/>
          <p:nvPr/>
        </p:nvSpPr>
        <p:spPr>
          <a:xfrm>
            <a:off x="5654675" y="3889646"/>
            <a:ext cx="1098550" cy="285750"/>
          </a:xfrm>
          <a:prstGeom prst="rect">
            <a:avLst/>
          </a:prstGeom>
        </p:spPr>
        <p:txBody>
          <a:bodyPr vert="horz" wrap="square" lIns="0" tIns="0" rIns="0" bIns="0" rtlCol="0">
            <a:spAutoFit/>
          </a:bodyPr>
          <a:lstStyle/>
          <a:p>
            <a:pPr marL="12700">
              <a:lnSpc>
                <a:spcPct val="100000"/>
              </a:lnSpc>
            </a:pPr>
            <a:r>
              <a:rPr sz="2050" spc="20" dirty="0">
                <a:solidFill>
                  <a:srgbClr val="565959"/>
                </a:solidFill>
                <a:latin typeface="Arial"/>
                <a:cs typeface="Arial"/>
              </a:rPr>
              <a:t>Preserve</a:t>
            </a:r>
            <a:endParaRPr sz="2050" dirty="0">
              <a:latin typeface="Arial"/>
              <a:cs typeface="Arial"/>
            </a:endParaRPr>
          </a:p>
        </p:txBody>
      </p:sp>
      <p:sp>
        <p:nvSpPr>
          <p:cNvPr id="27" name="object 27"/>
          <p:cNvSpPr txBox="1"/>
          <p:nvPr/>
        </p:nvSpPr>
        <p:spPr>
          <a:xfrm>
            <a:off x="10807700" y="3861071"/>
            <a:ext cx="1027430" cy="285750"/>
          </a:xfrm>
          <a:prstGeom prst="rect">
            <a:avLst/>
          </a:prstGeom>
        </p:spPr>
        <p:txBody>
          <a:bodyPr vert="horz" wrap="square" lIns="0" tIns="0" rIns="0" bIns="0" rtlCol="0">
            <a:spAutoFit/>
          </a:bodyPr>
          <a:lstStyle/>
          <a:p>
            <a:pPr marL="12700">
              <a:lnSpc>
                <a:spcPct val="100000"/>
              </a:lnSpc>
            </a:pPr>
            <a:r>
              <a:rPr sz="2050" spc="90" dirty="0">
                <a:solidFill>
                  <a:srgbClr val="565959"/>
                </a:solidFill>
                <a:latin typeface="Arial"/>
                <a:cs typeface="Arial"/>
              </a:rPr>
              <a:t>D</a:t>
            </a:r>
            <a:r>
              <a:rPr sz="2050" spc="65" dirty="0">
                <a:solidFill>
                  <a:srgbClr val="565959"/>
                </a:solidFill>
                <a:latin typeface="Arial"/>
                <a:cs typeface="Arial"/>
              </a:rPr>
              <a:t>i</a:t>
            </a:r>
            <a:r>
              <a:rPr sz="2050" spc="60" dirty="0">
                <a:solidFill>
                  <a:srgbClr val="565959"/>
                </a:solidFill>
                <a:latin typeface="Arial"/>
                <a:cs typeface="Arial"/>
              </a:rPr>
              <a:t>s</a:t>
            </a:r>
            <a:r>
              <a:rPr sz="2050" spc="20" dirty="0">
                <a:solidFill>
                  <a:srgbClr val="565959"/>
                </a:solidFill>
                <a:latin typeface="Arial"/>
                <a:cs typeface="Arial"/>
              </a:rPr>
              <a:t>p</a:t>
            </a:r>
            <a:r>
              <a:rPr sz="2050" spc="75" dirty="0">
                <a:solidFill>
                  <a:srgbClr val="565959"/>
                </a:solidFill>
                <a:latin typeface="Arial"/>
                <a:cs typeface="Arial"/>
              </a:rPr>
              <a:t>ose</a:t>
            </a:r>
            <a:endParaRPr sz="2050">
              <a:latin typeface="Arial"/>
              <a:cs typeface="Arial"/>
            </a:endParaRPr>
          </a:p>
        </p:txBody>
      </p:sp>
      <p:sp>
        <p:nvSpPr>
          <p:cNvPr id="28" name="object 28"/>
          <p:cNvSpPr txBox="1"/>
          <p:nvPr/>
        </p:nvSpPr>
        <p:spPr>
          <a:xfrm>
            <a:off x="1292225" y="5566046"/>
            <a:ext cx="2227580" cy="285750"/>
          </a:xfrm>
          <a:prstGeom prst="rect">
            <a:avLst/>
          </a:prstGeom>
        </p:spPr>
        <p:txBody>
          <a:bodyPr vert="horz" wrap="square" lIns="0" tIns="0" rIns="0" bIns="0" rtlCol="0">
            <a:spAutoFit/>
          </a:bodyPr>
          <a:lstStyle/>
          <a:p>
            <a:pPr marL="12700">
              <a:lnSpc>
                <a:spcPct val="100000"/>
              </a:lnSpc>
            </a:pPr>
            <a:r>
              <a:rPr sz="2050" spc="40" dirty="0">
                <a:solidFill>
                  <a:srgbClr val="565959"/>
                </a:solidFill>
                <a:latin typeface="Arial"/>
                <a:cs typeface="Arial"/>
              </a:rPr>
              <a:t>Create</a:t>
            </a:r>
            <a:r>
              <a:rPr sz="2050" spc="20" dirty="0">
                <a:solidFill>
                  <a:srgbClr val="565959"/>
                </a:solidFill>
                <a:latin typeface="Arial"/>
                <a:cs typeface="Arial"/>
              </a:rPr>
              <a:t> </a:t>
            </a:r>
            <a:r>
              <a:rPr sz="2050" spc="105" dirty="0">
                <a:solidFill>
                  <a:srgbClr val="565959"/>
                </a:solidFill>
                <a:latin typeface="Arial"/>
                <a:cs typeface="Arial"/>
              </a:rPr>
              <a:t>or</a:t>
            </a:r>
            <a:r>
              <a:rPr sz="2050" spc="85" dirty="0">
                <a:solidFill>
                  <a:srgbClr val="565959"/>
                </a:solidFill>
                <a:latin typeface="Arial"/>
                <a:cs typeface="Arial"/>
              </a:rPr>
              <a:t> </a:t>
            </a:r>
            <a:r>
              <a:rPr sz="2050" spc="-60" dirty="0">
                <a:solidFill>
                  <a:srgbClr val="565959"/>
                </a:solidFill>
                <a:latin typeface="Arial"/>
                <a:cs typeface="Arial"/>
              </a:rPr>
              <a:t>R</a:t>
            </a:r>
            <a:r>
              <a:rPr sz="2050" spc="-170" dirty="0">
                <a:solidFill>
                  <a:srgbClr val="565959"/>
                </a:solidFill>
                <a:latin typeface="Arial"/>
                <a:cs typeface="Arial"/>
              </a:rPr>
              <a:t>e</a:t>
            </a:r>
            <a:r>
              <a:rPr sz="2050" spc="114" dirty="0">
                <a:solidFill>
                  <a:srgbClr val="565959"/>
                </a:solidFill>
                <a:latin typeface="Arial"/>
                <a:cs typeface="Arial"/>
              </a:rPr>
              <a:t>ce</a:t>
            </a:r>
            <a:r>
              <a:rPr sz="2050" spc="-10" dirty="0">
                <a:solidFill>
                  <a:srgbClr val="565959"/>
                </a:solidFill>
                <a:latin typeface="Arial"/>
                <a:cs typeface="Arial"/>
              </a:rPr>
              <a:t>i</a:t>
            </a:r>
            <a:r>
              <a:rPr sz="2050" spc="85" dirty="0">
                <a:solidFill>
                  <a:srgbClr val="565959"/>
                </a:solidFill>
                <a:latin typeface="Arial"/>
                <a:cs typeface="Arial"/>
              </a:rPr>
              <a:t>ve</a:t>
            </a:r>
            <a:endParaRPr sz="2050">
              <a:latin typeface="Arial"/>
              <a:cs typeface="Arial"/>
            </a:endParaRPr>
          </a:p>
        </p:txBody>
      </p:sp>
      <p:sp>
        <p:nvSpPr>
          <p:cNvPr id="29" name="object 29"/>
          <p:cNvSpPr txBox="1"/>
          <p:nvPr/>
        </p:nvSpPr>
        <p:spPr>
          <a:xfrm>
            <a:off x="7493000" y="3845634"/>
            <a:ext cx="2606675" cy="304800"/>
          </a:xfrm>
          <a:prstGeom prst="rect">
            <a:avLst/>
          </a:prstGeom>
        </p:spPr>
        <p:txBody>
          <a:bodyPr vert="horz" wrap="square" lIns="0" tIns="0" rIns="0" bIns="0" rtlCol="0">
            <a:spAutoFit/>
          </a:bodyPr>
          <a:lstStyle/>
          <a:p>
            <a:pPr marL="12700">
              <a:lnSpc>
                <a:spcPct val="100000"/>
              </a:lnSpc>
            </a:pPr>
            <a:r>
              <a:rPr sz="2050" spc="-35" dirty="0">
                <a:solidFill>
                  <a:srgbClr val="565959"/>
                </a:solidFill>
                <a:latin typeface="Arial"/>
                <a:cs typeface="Arial"/>
              </a:rPr>
              <a:t>Acces</a:t>
            </a:r>
            <a:r>
              <a:rPr sz="2050" spc="90" dirty="0">
                <a:solidFill>
                  <a:srgbClr val="565959"/>
                </a:solidFill>
                <a:latin typeface="Arial"/>
                <a:cs typeface="Arial"/>
              </a:rPr>
              <a:t>s</a:t>
            </a:r>
            <a:r>
              <a:rPr sz="2050" spc="550" dirty="0">
                <a:solidFill>
                  <a:srgbClr val="565959"/>
                </a:solidFill>
                <a:latin typeface="Arial"/>
                <a:cs typeface="Arial"/>
              </a:rPr>
              <a:t>,</a:t>
            </a:r>
            <a:r>
              <a:rPr sz="2050" spc="25" dirty="0">
                <a:solidFill>
                  <a:srgbClr val="565959"/>
                </a:solidFill>
                <a:latin typeface="Arial"/>
                <a:cs typeface="Arial"/>
              </a:rPr>
              <a:t>Us</a:t>
            </a:r>
            <a:r>
              <a:rPr sz="2050" spc="-175" dirty="0">
                <a:solidFill>
                  <a:srgbClr val="565959"/>
                </a:solidFill>
                <a:latin typeface="Arial"/>
                <a:cs typeface="Arial"/>
              </a:rPr>
              <a:t>e</a:t>
            </a:r>
            <a:r>
              <a:rPr sz="2050" spc="475" dirty="0">
                <a:solidFill>
                  <a:srgbClr val="565959"/>
                </a:solidFill>
                <a:latin typeface="Arial"/>
                <a:cs typeface="Arial"/>
              </a:rPr>
              <a:t>,</a:t>
            </a:r>
            <a:r>
              <a:rPr sz="2200" spc="70" dirty="0">
                <a:solidFill>
                  <a:srgbClr val="565959"/>
                </a:solidFill>
                <a:latin typeface="Arial"/>
                <a:cs typeface="Arial"/>
              </a:rPr>
              <a:t>&amp;</a:t>
            </a:r>
            <a:r>
              <a:rPr sz="2200" spc="-65" dirty="0">
                <a:solidFill>
                  <a:srgbClr val="565959"/>
                </a:solidFill>
                <a:latin typeface="Arial"/>
                <a:cs typeface="Arial"/>
              </a:rPr>
              <a:t> </a:t>
            </a:r>
            <a:r>
              <a:rPr sz="2050" dirty="0">
                <a:solidFill>
                  <a:srgbClr val="565959"/>
                </a:solidFill>
                <a:latin typeface="Arial"/>
                <a:cs typeface="Arial"/>
              </a:rPr>
              <a:t>Reuse</a:t>
            </a:r>
            <a:endParaRPr sz="2050">
              <a:latin typeface="Arial"/>
              <a:cs typeface="Arial"/>
            </a:endParaRPr>
          </a:p>
        </p:txBody>
      </p:sp>
      <p:sp>
        <p:nvSpPr>
          <p:cNvPr id="30" name="object 30"/>
          <p:cNvSpPr txBox="1"/>
          <p:nvPr/>
        </p:nvSpPr>
        <p:spPr>
          <a:xfrm>
            <a:off x="4826000" y="5566046"/>
            <a:ext cx="793750" cy="285750"/>
          </a:xfrm>
          <a:prstGeom prst="rect">
            <a:avLst/>
          </a:prstGeom>
        </p:spPr>
        <p:txBody>
          <a:bodyPr vert="horz" wrap="square" lIns="0" tIns="0" rIns="0" bIns="0" rtlCol="0">
            <a:spAutoFit/>
          </a:bodyPr>
          <a:lstStyle/>
          <a:p>
            <a:pPr marL="12700">
              <a:lnSpc>
                <a:spcPct val="100000"/>
              </a:lnSpc>
            </a:pPr>
            <a:r>
              <a:rPr sz="2050" spc="100" dirty="0">
                <a:solidFill>
                  <a:srgbClr val="565959"/>
                </a:solidFill>
                <a:latin typeface="Arial"/>
                <a:cs typeface="Arial"/>
              </a:rPr>
              <a:t>l</a:t>
            </a:r>
            <a:r>
              <a:rPr sz="2050" spc="95" dirty="0">
                <a:solidFill>
                  <a:srgbClr val="565959"/>
                </a:solidFill>
                <a:latin typeface="Arial"/>
                <a:cs typeface="Arial"/>
              </a:rPr>
              <a:t>n</a:t>
            </a:r>
            <a:r>
              <a:rPr sz="2050" spc="204" dirty="0">
                <a:solidFill>
                  <a:srgbClr val="565959"/>
                </a:solidFill>
                <a:latin typeface="Arial"/>
                <a:cs typeface="Arial"/>
              </a:rPr>
              <a:t>g</a:t>
            </a:r>
            <a:r>
              <a:rPr sz="2050" spc="45" dirty="0">
                <a:solidFill>
                  <a:srgbClr val="565959"/>
                </a:solidFill>
                <a:latin typeface="Arial"/>
                <a:cs typeface="Arial"/>
              </a:rPr>
              <a:t>est</a:t>
            </a:r>
            <a:endParaRPr sz="2050">
              <a:latin typeface="Arial"/>
              <a:cs typeface="Arial"/>
            </a:endParaRPr>
          </a:p>
        </p:txBody>
      </p:sp>
      <p:sp>
        <p:nvSpPr>
          <p:cNvPr id="31" name="object 31"/>
          <p:cNvSpPr txBox="1"/>
          <p:nvPr/>
        </p:nvSpPr>
        <p:spPr>
          <a:xfrm>
            <a:off x="9464675" y="5566046"/>
            <a:ext cx="1312545" cy="285750"/>
          </a:xfrm>
          <a:prstGeom prst="rect">
            <a:avLst/>
          </a:prstGeom>
        </p:spPr>
        <p:txBody>
          <a:bodyPr vert="horz" wrap="square" lIns="0" tIns="0" rIns="0" bIns="0" rtlCol="0">
            <a:spAutoFit/>
          </a:bodyPr>
          <a:lstStyle/>
          <a:p>
            <a:pPr marL="12700">
              <a:lnSpc>
                <a:spcPct val="100000"/>
              </a:lnSpc>
            </a:pPr>
            <a:r>
              <a:rPr sz="2050" spc="5" dirty="0">
                <a:solidFill>
                  <a:srgbClr val="565959"/>
                </a:solidFill>
                <a:latin typeface="Arial"/>
                <a:cs typeface="Arial"/>
              </a:rPr>
              <a:t>T</a:t>
            </a:r>
            <a:r>
              <a:rPr sz="2050" spc="55" dirty="0">
                <a:solidFill>
                  <a:srgbClr val="565959"/>
                </a:solidFill>
                <a:latin typeface="Arial"/>
                <a:cs typeface="Arial"/>
              </a:rPr>
              <a:t>rans</a:t>
            </a:r>
            <a:r>
              <a:rPr sz="2050" spc="-80" dirty="0">
                <a:solidFill>
                  <a:srgbClr val="565959"/>
                </a:solidFill>
                <a:latin typeface="Arial"/>
                <a:cs typeface="Arial"/>
              </a:rPr>
              <a:t>f</a:t>
            </a:r>
            <a:r>
              <a:rPr sz="2050" spc="200" dirty="0">
                <a:solidFill>
                  <a:srgbClr val="565959"/>
                </a:solidFill>
                <a:latin typeface="Arial"/>
                <a:cs typeface="Arial"/>
              </a:rPr>
              <a:t>orm</a:t>
            </a:r>
            <a:endParaRPr sz="2050">
              <a:latin typeface="Arial"/>
              <a:cs typeface="Arial"/>
            </a:endParaRPr>
          </a:p>
        </p:txBody>
      </p:sp>
      <p:sp>
        <p:nvSpPr>
          <p:cNvPr id="32" name="object 32"/>
          <p:cNvSpPr txBox="1"/>
          <p:nvPr/>
        </p:nvSpPr>
        <p:spPr>
          <a:xfrm>
            <a:off x="6673850" y="5566046"/>
            <a:ext cx="684530" cy="285750"/>
          </a:xfrm>
          <a:prstGeom prst="rect">
            <a:avLst/>
          </a:prstGeom>
        </p:spPr>
        <p:txBody>
          <a:bodyPr vert="horz" wrap="square" lIns="0" tIns="0" rIns="0" bIns="0" rtlCol="0">
            <a:spAutoFit/>
          </a:bodyPr>
          <a:lstStyle/>
          <a:p>
            <a:pPr marL="12700">
              <a:lnSpc>
                <a:spcPct val="100000"/>
              </a:lnSpc>
            </a:pPr>
            <a:r>
              <a:rPr sz="2050" spc="45" dirty="0">
                <a:solidFill>
                  <a:srgbClr val="565959"/>
                </a:solidFill>
                <a:latin typeface="Arial"/>
                <a:cs typeface="Arial"/>
              </a:rPr>
              <a:t>Store</a:t>
            </a:r>
            <a:endParaRPr sz="2050">
              <a:latin typeface="Arial"/>
              <a:cs typeface="Arial"/>
            </a:endParaRPr>
          </a:p>
        </p:txBody>
      </p:sp>
      <p:graphicFrame>
        <p:nvGraphicFramePr>
          <p:cNvPr id="19" name="object 19"/>
          <p:cNvGraphicFramePr>
            <a:graphicFrameLocks noGrp="1"/>
          </p:cNvGraphicFramePr>
          <p:nvPr/>
        </p:nvGraphicFramePr>
        <p:xfrm>
          <a:off x="349251" y="4237137"/>
          <a:ext cx="11347448" cy="1304923"/>
        </p:xfrm>
        <a:graphic>
          <a:graphicData uri="http://schemas.openxmlformats.org/drawingml/2006/table">
            <a:tbl>
              <a:tblPr firstRow="1" bandRow="1">
                <a:tableStyleId>{2D5ABB26-0587-4C30-8999-92F81FD0307C}</a:tableStyleId>
              </a:tblPr>
              <a:tblGrid>
                <a:gridCol w="2728910">
                  <a:extLst>
                    <a:ext uri="{9D8B030D-6E8A-4147-A177-3AD203B41FA5}">
                      <a16:colId xmlns:a16="http://schemas.microsoft.com/office/drawing/2014/main" val="20000"/>
                    </a:ext>
                  </a:extLst>
                </a:gridCol>
                <a:gridCol w="4472122">
                  <a:extLst>
                    <a:ext uri="{9D8B030D-6E8A-4147-A177-3AD203B41FA5}">
                      <a16:colId xmlns:a16="http://schemas.microsoft.com/office/drawing/2014/main" val="20001"/>
                    </a:ext>
                  </a:extLst>
                </a:gridCol>
                <a:gridCol w="3774034">
                  <a:extLst>
                    <a:ext uri="{9D8B030D-6E8A-4147-A177-3AD203B41FA5}">
                      <a16:colId xmlns:a16="http://schemas.microsoft.com/office/drawing/2014/main" val="20002"/>
                    </a:ext>
                  </a:extLst>
                </a:gridCol>
                <a:gridCol w="372382">
                  <a:extLst>
                    <a:ext uri="{9D8B030D-6E8A-4147-A177-3AD203B41FA5}">
                      <a16:colId xmlns:a16="http://schemas.microsoft.com/office/drawing/2014/main" val="20003"/>
                    </a:ext>
                  </a:extLst>
                </a:gridCol>
              </a:tblGrid>
              <a:tr h="515586">
                <a:tc gridSpan="2">
                  <a:txBody>
                    <a:bodyPr/>
                    <a:lstStyle/>
                    <a:p>
                      <a:endParaRPr sz="1600">
                        <a:latin typeface="Arial"/>
                        <a:cs typeface="Arial"/>
                      </a:endParaRPr>
                    </a:p>
                  </a:txBody>
                  <a:tcPr marL="0" marR="0" marT="0" marB="0">
                    <a:lnR w="38100">
                      <a:solidFill>
                        <a:srgbClr val="EF641F"/>
                      </a:solidFill>
                      <a:prstDash val="solid"/>
                    </a:lnR>
                  </a:tcPr>
                </a:tc>
                <a:tc hMerge="1">
                  <a:txBody>
                    <a:bodyPr/>
                    <a:lstStyle/>
                    <a:p>
                      <a:endParaRPr/>
                    </a:p>
                  </a:txBody>
                  <a:tcPr marL="0" marR="0" marT="0" marB="0"/>
                </a:tc>
                <a:tc gridSpan="2">
                  <a:txBody>
                    <a:bodyPr/>
                    <a:lstStyle/>
                    <a:p>
                      <a:endParaRPr sz="1600">
                        <a:latin typeface="Arial"/>
                        <a:cs typeface="Arial"/>
                      </a:endParaRPr>
                    </a:p>
                  </a:txBody>
                  <a:tcPr marL="0" marR="0" marT="0" marB="0">
                    <a:lnL w="38100">
                      <a:solidFill>
                        <a:srgbClr val="EF641F"/>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285880">
                <a:tc gridSpan="4">
                  <a:txBody>
                    <a:bodyPr/>
                    <a:lstStyle/>
                    <a:p>
                      <a:pPr marL="19050" algn="ctr">
                        <a:lnSpc>
                          <a:spcPct val="100000"/>
                        </a:lnSpc>
                      </a:pPr>
                      <a:r>
                        <a:rPr sz="1650" spc="-200" dirty="0">
                          <a:solidFill>
                            <a:srgbClr val="FFFFFF"/>
                          </a:solidFill>
                          <a:latin typeface="Arial"/>
                          <a:cs typeface="Arial"/>
                        </a:rPr>
                        <a:t>I</a:t>
                      </a:r>
                      <a:r>
                        <a:rPr sz="1650" spc="-105" dirty="0">
                          <a:solidFill>
                            <a:srgbClr val="FFFFFF"/>
                          </a:solidFill>
                          <a:latin typeface="Arial"/>
                          <a:cs typeface="Arial"/>
                        </a:rPr>
                        <a:t>N</a:t>
                      </a:r>
                      <a:r>
                        <a:rPr sz="1650" dirty="0">
                          <a:solidFill>
                            <a:srgbClr val="FFFFFF"/>
                          </a:solidFill>
                          <a:latin typeface="Arial"/>
                          <a:cs typeface="Arial"/>
                        </a:rPr>
                        <a:t>FORM</a:t>
                      </a:r>
                      <a:r>
                        <a:rPr sz="1650" spc="-140" dirty="0">
                          <a:solidFill>
                            <a:srgbClr val="FFFFFF"/>
                          </a:solidFill>
                          <a:latin typeface="Arial"/>
                          <a:cs typeface="Arial"/>
                        </a:rPr>
                        <a:t>A</a:t>
                      </a:r>
                      <a:r>
                        <a:rPr sz="1650" spc="20" dirty="0">
                          <a:solidFill>
                            <a:srgbClr val="FFFFFF"/>
                          </a:solidFill>
                          <a:latin typeface="Arial"/>
                          <a:cs typeface="Arial"/>
                        </a:rPr>
                        <a:t>T</a:t>
                      </a:r>
                      <a:r>
                        <a:rPr sz="1650" spc="-350" dirty="0">
                          <a:solidFill>
                            <a:srgbClr val="FFFFFF"/>
                          </a:solidFill>
                          <a:latin typeface="Arial"/>
                          <a:cs typeface="Arial"/>
                        </a:rPr>
                        <a:t>I</a:t>
                      </a:r>
                      <a:r>
                        <a:rPr sz="1650" dirty="0">
                          <a:solidFill>
                            <a:srgbClr val="FFFFFF"/>
                          </a:solidFill>
                          <a:latin typeface="Arial"/>
                          <a:cs typeface="Arial"/>
                        </a:rPr>
                        <a:t>ON</a:t>
                      </a:r>
                      <a:r>
                        <a:rPr sz="1650" spc="-110" dirty="0">
                          <a:solidFill>
                            <a:srgbClr val="FFFFFF"/>
                          </a:solidFill>
                          <a:latin typeface="Arial"/>
                          <a:cs typeface="Arial"/>
                        </a:rPr>
                        <a:t> </a:t>
                      </a:r>
                      <a:r>
                        <a:rPr sz="1650" dirty="0">
                          <a:solidFill>
                            <a:srgbClr val="FFFFFF"/>
                          </a:solidFill>
                          <a:latin typeface="Arial"/>
                          <a:cs typeface="Arial"/>
                        </a:rPr>
                        <a:t>LIFE</a:t>
                      </a:r>
                      <a:r>
                        <a:rPr sz="1650" spc="-114" dirty="0">
                          <a:solidFill>
                            <a:srgbClr val="FFFFFF"/>
                          </a:solidFill>
                          <a:latin typeface="Arial"/>
                          <a:cs typeface="Arial"/>
                        </a:rPr>
                        <a:t> </a:t>
                      </a:r>
                      <a:r>
                        <a:rPr sz="1650" dirty="0">
                          <a:solidFill>
                            <a:srgbClr val="FFFFFF"/>
                          </a:solidFill>
                          <a:latin typeface="Arial"/>
                          <a:cs typeface="Arial"/>
                        </a:rPr>
                        <a:t>C</a:t>
                      </a:r>
                      <a:r>
                        <a:rPr sz="1650" spc="-114" dirty="0">
                          <a:solidFill>
                            <a:srgbClr val="FFFFFF"/>
                          </a:solidFill>
                          <a:latin typeface="Arial"/>
                          <a:cs typeface="Arial"/>
                        </a:rPr>
                        <a:t>Y</a:t>
                      </a:r>
                      <a:r>
                        <a:rPr sz="1650" spc="-55" dirty="0">
                          <a:solidFill>
                            <a:srgbClr val="FFFFFF"/>
                          </a:solidFill>
                          <a:latin typeface="Arial"/>
                          <a:cs typeface="Arial"/>
                        </a:rPr>
                        <a:t>C</a:t>
                      </a:r>
                      <a:r>
                        <a:rPr sz="1650" spc="-95" dirty="0">
                          <a:solidFill>
                            <a:srgbClr val="FFFFFF"/>
                          </a:solidFill>
                          <a:latin typeface="Arial"/>
                          <a:cs typeface="Arial"/>
                        </a:rPr>
                        <a:t>L</a:t>
                      </a:r>
                      <a:r>
                        <a:rPr sz="1650" dirty="0">
                          <a:solidFill>
                            <a:srgbClr val="FFFFFF"/>
                          </a:solidFill>
                          <a:latin typeface="Arial"/>
                          <a:cs typeface="Arial"/>
                        </a:rPr>
                        <a:t>E</a:t>
                      </a:r>
                      <a:endParaRPr sz="1650" dirty="0">
                        <a:latin typeface="Arial"/>
                        <a:cs typeface="Arial"/>
                      </a:endParaRPr>
                    </a:p>
                  </a:txBody>
                  <a:tcPr marL="0" marR="0" marT="0" marB="0">
                    <a:solidFill>
                      <a:srgbClr val="F26721"/>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503457">
                <a:tc>
                  <a:txBody>
                    <a:bodyPr/>
                    <a:lstStyle/>
                    <a:p>
                      <a:endParaRPr sz="1650" dirty="0">
                        <a:latin typeface="Arial"/>
                        <a:cs typeface="Arial"/>
                      </a:endParaRPr>
                    </a:p>
                  </a:txBody>
                  <a:tcPr marL="0" marR="0" marT="0" marB="0">
                    <a:lnR w="28575">
                      <a:solidFill>
                        <a:srgbClr val="EF641F"/>
                      </a:solidFill>
                      <a:prstDash val="solid"/>
                    </a:lnR>
                  </a:tcPr>
                </a:tc>
                <a:tc gridSpan="2">
                  <a:txBody>
                    <a:bodyPr/>
                    <a:lstStyle/>
                    <a:p>
                      <a:endParaRPr sz="1650" dirty="0">
                        <a:latin typeface="Arial"/>
                        <a:cs typeface="Arial"/>
                      </a:endParaRPr>
                    </a:p>
                  </a:txBody>
                  <a:tcPr marL="0" marR="0" marT="0" marB="0">
                    <a:lnL w="28575">
                      <a:solidFill>
                        <a:srgbClr val="EF641F"/>
                      </a:solidFill>
                      <a:prstDash val="solid"/>
                    </a:lnL>
                    <a:lnR w="28575">
                      <a:solidFill>
                        <a:srgbClr val="EF641F"/>
                      </a:solidFill>
                      <a:prstDash val="solid"/>
                    </a:lnR>
                  </a:tcPr>
                </a:tc>
                <a:tc hMerge="1">
                  <a:txBody>
                    <a:bodyPr/>
                    <a:lstStyle/>
                    <a:p>
                      <a:endParaRPr/>
                    </a:p>
                  </a:txBody>
                  <a:tcPr marL="0" marR="0" marT="0" marB="0"/>
                </a:tc>
                <a:tc>
                  <a:txBody>
                    <a:bodyPr/>
                    <a:lstStyle/>
                    <a:p>
                      <a:endParaRPr sz="1650" dirty="0">
                        <a:latin typeface="Arial"/>
                        <a:cs typeface="Arial"/>
                      </a:endParaRPr>
                    </a:p>
                  </a:txBody>
                  <a:tcPr marL="0" marR="0" marT="0" marB="0">
                    <a:lnL w="28575">
                      <a:solidFill>
                        <a:srgbClr val="EF641F"/>
                      </a:solidFill>
                      <a:prstDash val="solid"/>
                    </a:lnL>
                  </a:tcPr>
                </a:tc>
                <a:extLst>
                  <a:ext uri="{0D108BD9-81ED-4DB2-BD59-A6C34878D82A}">
                    <a16:rowId xmlns:a16="http://schemas.microsoft.com/office/drawing/2014/main" val="10002"/>
                  </a:ext>
                </a:extLst>
              </a:tr>
            </a:tbl>
          </a:graphicData>
        </a:graphic>
      </p:graphicFrame>
      <p:sp>
        <p:nvSpPr>
          <p:cNvPr id="33" name="object 2"/>
          <p:cNvSpPr/>
          <p:nvPr/>
        </p:nvSpPr>
        <p:spPr>
          <a:xfrm>
            <a:off x="-8880" y="5927824"/>
            <a:ext cx="11582400" cy="1028700"/>
          </a:xfrm>
          <a:prstGeom prst="rect">
            <a:avLst/>
          </a:prstGeom>
          <a:blipFill>
            <a:blip r:embed="rId6" cstate="print"/>
            <a:stretch>
              <a:fillRect/>
            </a:stretch>
          </a:blipFill>
        </p:spPr>
        <p:txBody>
          <a:bodyPr wrap="square" lIns="0" tIns="0" rIns="0" bIns="0" rtlCol="0"/>
          <a:lstStyle/>
          <a:p>
            <a:endParaRPr/>
          </a:p>
        </p:txBody>
      </p:sp>
      <p:sp>
        <p:nvSpPr>
          <p:cNvPr id="34" name="Rectangle 33"/>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017912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172652" y="1772816"/>
            <a:ext cx="4706704" cy="417646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MA" dirty="0"/>
              <a:t>S</a:t>
            </a:r>
            <a:endParaRPr lang="fr-FR" dirty="0"/>
          </a:p>
        </p:txBody>
      </p:sp>
      <p:sp>
        <p:nvSpPr>
          <p:cNvPr id="26" name="Rectangle 2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Qu'est-ce que la sécurité de l'information ?</a:t>
            </a:r>
          </a:p>
        </p:txBody>
      </p:sp>
      <p:sp>
        <p:nvSpPr>
          <p:cNvPr id="2" name="Rectangle 1"/>
          <p:cNvSpPr/>
          <p:nvPr/>
        </p:nvSpPr>
        <p:spPr>
          <a:xfrm>
            <a:off x="3647728" y="2276872"/>
            <a:ext cx="3744416" cy="3168352"/>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fr-FR"/>
          </a:p>
        </p:txBody>
      </p:sp>
      <p:sp>
        <p:nvSpPr>
          <p:cNvPr id="3" name="Organigramme : Disque magnétique 2"/>
          <p:cNvSpPr/>
          <p:nvPr/>
        </p:nvSpPr>
        <p:spPr>
          <a:xfrm>
            <a:off x="4007768" y="2420888"/>
            <a:ext cx="3036680" cy="2884966"/>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MA" dirty="0">
                <a:solidFill>
                  <a:schemeClr val="accent4"/>
                </a:solidFill>
                <a:latin typeface="Arial" panose="020B0604020202020204" pitchFamily="34" charset="0"/>
                <a:cs typeface="Arial" panose="020B0604020202020204" pitchFamily="34" charset="0"/>
              </a:rPr>
              <a:t>D</a:t>
            </a:r>
            <a:r>
              <a:rPr lang="fr-MA" dirty="0">
                <a:latin typeface="Arial" panose="020B0604020202020204" pitchFamily="34" charset="0"/>
                <a:cs typeface="Arial" panose="020B0604020202020204" pitchFamily="34" charset="0"/>
              </a:rPr>
              <a:t>isponibilité</a:t>
            </a:r>
          </a:p>
          <a:p>
            <a:pPr algn="ctr"/>
            <a:r>
              <a:rPr lang="fr-MA" dirty="0">
                <a:solidFill>
                  <a:srgbClr val="00B050"/>
                </a:solidFill>
                <a:latin typeface="Arial" panose="020B0604020202020204" pitchFamily="34" charset="0"/>
                <a:cs typeface="Arial" panose="020B0604020202020204" pitchFamily="34" charset="0"/>
              </a:rPr>
              <a:t>I</a:t>
            </a:r>
            <a:r>
              <a:rPr lang="fr-MA" dirty="0">
                <a:latin typeface="Arial" panose="020B0604020202020204" pitchFamily="34" charset="0"/>
                <a:cs typeface="Arial" panose="020B0604020202020204" pitchFamily="34" charset="0"/>
              </a:rPr>
              <a:t>ntégrité</a:t>
            </a:r>
          </a:p>
          <a:p>
            <a:pPr algn="ctr"/>
            <a:r>
              <a:rPr lang="fr-MA" dirty="0">
                <a:solidFill>
                  <a:srgbClr val="FFFF00"/>
                </a:solidFill>
                <a:latin typeface="Arial" panose="020B0604020202020204" pitchFamily="34" charset="0"/>
                <a:cs typeface="Arial" panose="020B0604020202020204" pitchFamily="34" charset="0"/>
              </a:rPr>
              <a:t>C</a:t>
            </a:r>
            <a:r>
              <a:rPr lang="fr-MA" dirty="0">
                <a:latin typeface="Arial" panose="020B0604020202020204" pitchFamily="34" charset="0"/>
                <a:cs typeface="Arial" panose="020B0604020202020204" pitchFamily="34" charset="0"/>
              </a:rPr>
              <a:t>onfidentialité</a:t>
            </a:r>
          </a:p>
          <a:p>
            <a:pPr algn="ctr"/>
            <a:r>
              <a:rPr lang="fr-MA" dirty="0">
                <a:solidFill>
                  <a:srgbClr val="FF0000"/>
                </a:solidFill>
                <a:latin typeface="Arial" panose="020B0604020202020204" pitchFamily="34" charset="0"/>
                <a:cs typeface="Arial" panose="020B0604020202020204" pitchFamily="34" charset="0"/>
              </a:rPr>
              <a:t>T</a:t>
            </a:r>
            <a:r>
              <a:rPr lang="fr-MA" dirty="0">
                <a:latin typeface="Arial" panose="020B0604020202020204" pitchFamily="34" charset="0"/>
                <a:cs typeface="Arial" panose="020B0604020202020204" pitchFamily="34" charset="0"/>
              </a:rPr>
              <a:t>raçabilité</a:t>
            </a:r>
            <a:endParaRPr lang="fr-FR" dirty="0">
              <a:latin typeface="Arial" panose="020B0604020202020204" pitchFamily="34" charset="0"/>
              <a:cs typeface="Arial" panose="020B0604020202020204" pitchFamily="34" charset="0"/>
            </a:endParaRPr>
          </a:p>
        </p:txBody>
      </p:sp>
      <p:sp>
        <p:nvSpPr>
          <p:cNvPr id="25" name="ZoneTexte 24"/>
          <p:cNvSpPr txBox="1"/>
          <p:nvPr/>
        </p:nvSpPr>
        <p:spPr>
          <a:xfrm>
            <a:off x="4950486" y="1863852"/>
            <a:ext cx="1282916" cy="369332"/>
          </a:xfrm>
          <a:prstGeom prst="rect">
            <a:avLst/>
          </a:prstGeom>
          <a:noFill/>
        </p:spPr>
        <p:txBody>
          <a:bodyPr wrap="square" rtlCol="0">
            <a:spAutoFit/>
          </a:bodyPr>
          <a:lstStyle/>
          <a:p>
            <a:r>
              <a:rPr lang="fr-MA" b="1" dirty="0">
                <a:solidFill>
                  <a:schemeClr val="bg2"/>
                </a:solidFill>
                <a:latin typeface="Arial" panose="020B0604020202020204" pitchFamily="34" charset="0"/>
                <a:cs typeface="Arial" panose="020B0604020202020204" pitchFamily="34" charset="0"/>
              </a:rPr>
              <a:t>Sécurité</a:t>
            </a:r>
            <a:endParaRPr lang="fr-FR" b="1" dirty="0">
              <a:solidFill>
                <a:schemeClr val="bg2"/>
              </a:solidFill>
              <a:latin typeface="Arial" panose="020B0604020202020204" pitchFamily="34" charset="0"/>
              <a:cs typeface="Arial" panose="020B0604020202020204" pitchFamily="34" charset="0"/>
            </a:endParaRPr>
          </a:p>
        </p:txBody>
      </p:sp>
      <p:sp>
        <p:nvSpPr>
          <p:cNvPr id="29" name="ZoneTexte 28"/>
          <p:cNvSpPr txBox="1"/>
          <p:nvPr/>
        </p:nvSpPr>
        <p:spPr>
          <a:xfrm>
            <a:off x="4997416" y="5507940"/>
            <a:ext cx="1282916" cy="369332"/>
          </a:xfrm>
          <a:prstGeom prst="rect">
            <a:avLst/>
          </a:prstGeom>
          <a:noFill/>
        </p:spPr>
        <p:txBody>
          <a:bodyPr wrap="square" rtlCol="0">
            <a:spAutoFit/>
          </a:bodyPr>
          <a:lstStyle/>
          <a:p>
            <a:r>
              <a:rPr lang="fr-MA" b="1" dirty="0">
                <a:solidFill>
                  <a:schemeClr val="bg2"/>
                </a:solidFill>
                <a:latin typeface="Arial" panose="020B0604020202020204" pitchFamily="34" charset="0"/>
                <a:cs typeface="Arial" panose="020B0604020202020204" pitchFamily="34" charset="0"/>
              </a:rPr>
              <a:t>Sécurité</a:t>
            </a:r>
            <a:endParaRPr lang="fr-FR" b="1" dirty="0">
              <a:solidFill>
                <a:schemeClr val="bg2"/>
              </a:solidFill>
              <a:latin typeface="Arial" panose="020B0604020202020204" pitchFamily="34" charset="0"/>
              <a:cs typeface="Arial" panose="020B0604020202020204" pitchFamily="34" charset="0"/>
            </a:endParaRPr>
          </a:p>
        </p:txBody>
      </p:sp>
      <p:sp>
        <p:nvSpPr>
          <p:cNvPr id="31" name="ZoneTexte 30"/>
          <p:cNvSpPr txBox="1"/>
          <p:nvPr/>
        </p:nvSpPr>
        <p:spPr>
          <a:xfrm rot="16200000">
            <a:off x="2790937" y="3693807"/>
            <a:ext cx="1218820" cy="369332"/>
          </a:xfrm>
          <a:prstGeom prst="rect">
            <a:avLst/>
          </a:prstGeom>
          <a:noFill/>
        </p:spPr>
        <p:txBody>
          <a:bodyPr wrap="square" rtlCol="0">
            <a:spAutoFit/>
          </a:bodyPr>
          <a:lstStyle/>
          <a:p>
            <a:r>
              <a:rPr lang="fr-MA" b="1" dirty="0">
                <a:solidFill>
                  <a:schemeClr val="bg2"/>
                </a:solidFill>
                <a:latin typeface="Arial" panose="020B0604020202020204" pitchFamily="34" charset="0"/>
                <a:cs typeface="Arial" panose="020B0604020202020204" pitchFamily="34" charset="0"/>
              </a:rPr>
              <a:t>Sécurité</a:t>
            </a:r>
            <a:endParaRPr lang="fr-FR" b="1" dirty="0">
              <a:solidFill>
                <a:schemeClr val="bg2"/>
              </a:solidFill>
              <a:latin typeface="Arial" panose="020B0604020202020204" pitchFamily="34" charset="0"/>
              <a:cs typeface="Arial" panose="020B0604020202020204" pitchFamily="34" charset="0"/>
            </a:endParaRPr>
          </a:p>
        </p:txBody>
      </p:sp>
      <p:sp>
        <p:nvSpPr>
          <p:cNvPr id="32" name="ZoneTexte 31"/>
          <p:cNvSpPr txBox="1"/>
          <p:nvPr/>
        </p:nvSpPr>
        <p:spPr>
          <a:xfrm rot="5400000">
            <a:off x="7039408" y="3791028"/>
            <a:ext cx="1218820" cy="369332"/>
          </a:xfrm>
          <a:prstGeom prst="rect">
            <a:avLst/>
          </a:prstGeom>
          <a:noFill/>
        </p:spPr>
        <p:txBody>
          <a:bodyPr wrap="square" rtlCol="0">
            <a:spAutoFit/>
          </a:bodyPr>
          <a:lstStyle/>
          <a:p>
            <a:r>
              <a:rPr lang="fr-MA" b="1" dirty="0">
                <a:solidFill>
                  <a:schemeClr val="bg2"/>
                </a:solidFill>
                <a:latin typeface="Arial" panose="020B0604020202020204" pitchFamily="34" charset="0"/>
                <a:cs typeface="Arial" panose="020B0604020202020204" pitchFamily="34" charset="0"/>
              </a:rPr>
              <a:t>Sécurité</a:t>
            </a:r>
            <a:endParaRPr lang="fr-FR" b="1" dirty="0">
              <a:solidFill>
                <a:schemeClr val="bg2"/>
              </a:solidFill>
              <a:latin typeface="Arial" panose="020B0604020202020204" pitchFamily="34" charset="0"/>
              <a:cs typeface="Arial" panose="020B0604020202020204" pitchFamily="34" charset="0"/>
            </a:endParaRPr>
          </a:p>
        </p:txBody>
      </p:sp>
      <p:sp>
        <p:nvSpPr>
          <p:cNvPr id="33" name="ZoneTexte 32"/>
          <p:cNvSpPr txBox="1"/>
          <p:nvPr/>
        </p:nvSpPr>
        <p:spPr>
          <a:xfrm>
            <a:off x="4576789" y="2708919"/>
            <a:ext cx="1703543" cy="369332"/>
          </a:xfrm>
          <a:prstGeom prst="rect">
            <a:avLst/>
          </a:prstGeom>
          <a:noFill/>
        </p:spPr>
        <p:txBody>
          <a:bodyPr wrap="square" rtlCol="0">
            <a:spAutoFit/>
          </a:bodyPr>
          <a:lstStyle/>
          <a:p>
            <a:r>
              <a:rPr lang="fr-MA" b="1" dirty="0">
                <a:solidFill>
                  <a:schemeClr val="accent4"/>
                </a:solidFill>
                <a:latin typeface="Arial" panose="020B0604020202020204" pitchFamily="34" charset="0"/>
                <a:cs typeface="Arial" panose="020B0604020202020204" pitchFamily="34" charset="0"/>
              </a:rPr>
              <a:t>Information</a:t>
            </a:r>
            <a:endParaRPr lang="fr-FR" b="1" dirty="0">
              <a:solidFill>
                <a:schemeClr val="accent4"/>
              </a:solidFill>
              <a:latin typeface="Arial" panose="020B0604020202020204" pitchFamily="34" charset="0"/>
              <a:cs typeface="Arial" panose="020B0604020202020204" pitchFamily="34" charset="0"/>
            </a:endParaRPr>
          </a:p>
        </p:txBody>
      </p:sp>
      <p:sp>
        <p:nvSpPr>
          <p:cNvPr id="50" name="Flèche droite 49"/>
          <p:cNvSpPr/>
          <p:nvPr/>
        </p:nvSpPr>
        <p:spPr>
          <a:xfrm>
            <a:off x="1573628" y="2170180"/>
            <a:ext cx="1595488" cy="79438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Menace</a:t>
            </a:r>
            <a:endParaRPr lang="fr-FR" dirty="0"/>
          </a:p>
        </p:txBody>
      </p:sp>
      <p:sp>
        <p:nvSpPr>
          <p:cNvPr id="51" name="Flèche droite 50"/>
          <p:cNvSpPr/>
          <p:nvPr/>
        </p:nvSpPr>
        <p:spPr>
          <a:xfrm>
            <a:off x="1573628" y="5037347"/>
            <a:ext cx="1519353" cy="81032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600" dirty="0">
                <a:latin typeface="Arial" panose="020B0604020202020204" pitchFamily="34" charset="0"/>
                <a:cs typeface="Arial" panose="020B0604020202020204" pitchFamily="34" charset="0"/>
              </a:rPr>
              <a:t>Vulnérabilité</a:t>
            </a:r>
            <a:endParaRPr lang="fr-FR" sz="1600" dirty="0">
              <a:latin typeface="Arial" panose="020B0604020202020204" pitchFamily="34" charset="0"/>
              <a:cs typeface="Arial" panose="020B0604020202020204" pitchFamily="34" charset="0"/>
            </a:endParaRPr>
          </a:p>
        </p:txBody>
      </p:sp>
      <p:sp>
        <p:nvSpPr>
          <p:cNvPr id="52" name="Flèche gauche 51"/>
          <p:cNvSpPr/>
          <p:nvPr/>
        </p:nvSpPr>
        <p:spPr>
          <a:xfrm>
            <a:off x="7882892" y="3479234"/>
            <a:ext cx="1525476" cy="749839"/>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a:t>Risque</a:t>
            </a:r>
            <a:endParaRPr lang="fr-FR" dirty="0"/>
          </a:p>
        </p:txBody>
      </p:sp>
    </p:spTree>
    <p:extLst>
      <p:ext uri="{BB962C8B-B14F-4D97-AF65-F5344CB8AC3E}">
        <p14:creationId xmlns:p14="http://schemas.microsoft.com/office/powerpoint/2010/main" val="2770185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20190919-WA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15680" y="1124744"/>
            <a:ext cx="5544616" cy="5544616"/>
          </a:xfrm>
          <a:prstGeom prst="rect">
            <a:avLst/>
          </a:prstGeom>
        </p:spPr>
      </p:pic>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Qu'est-ce que la sécurité de l'information ?</a:t>
            </a:r>
          </a:p>
        </p:txBody>
      </p:sp>
    </p:spTree>
    <p:extLst>
      <p:ext uri="{BB962C8B-B14F-4D97-AF65-F5344CB8AC3E}">
        <p14:creationId xmlns:p14="http://schemas.microsoft.com/office/powerpoint/2010/main" val="13020479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descr="20%"/>
          <p:cNvSpPr txBox="1">
            <a:spLocks noChangeArrowheads="1"/>
          </p:cNvSpPr>
          <p:nvPr/>
        </p:nvSpPr>
        <p:spPr bwMode="auto">
          <a:xfrm>
            <a:off x="3293390" y="1701087"/>
            <a:ext cx="1409700" cy="338554"/>
          </a:xfrm>
          <a:prstGeom prst="rect">
            <a:avLst/>
          </a:prstGeom>
          <a:solidFill>
            <a:schemeClr val="tx1"/>
          </a:solidFill>
          <a:ln w="9525">
            <a:solidFill>
              <a:srgbClr val="000000"/>
            </a:solidFill>
            <a:miter lim="800000"/>
            <a:headEnd/>
            <a:tailEnd/>
          </a:ln>
          <a:effectLst>
            <a:outerShdw dist="35921" dir="2700000" algn="ctr" rotWithShape="0">
              <a:srgbClr val="808080"/>
            </a:outerShdw>
          </a:effectLst>
        </p:spPr>
        <p:txBody>
          <a:bodyPr wrap="square">
            <a:spAutoFit/>
          </a:bodyPr>
          <a:lstStyle/>
          <a:p>
            <a:pPr algn="ctr" fontAlgn="auto">
              <a:spcBef>
                <a:spcPct val="50000"/>
              </a:spcBef>
              <a:spcAft>
                <a:spcPts val="0"/>
              </a:spcAft>
              <a:defRPr/>
            </a:pPr>
            <a:r>
              <a:rPr kumimoji="1" lang="en-US" altLang="ja-JP" sz="1600" b="1" kern="0">
                <a:solidFill>
                  <a:srgbClr val="FF0000"/>
                </a:solidFill>
                <a:latin typeface="Verdana" pitchFamily="34" charset="0"/>
                <a:cs typeface="Arial" pitchFamily="34" charset="0"/>
              </a:rPr>
              <a:t>Threats</a:t>
            </a:r>
          </a:p>
        </p:txBody>
      </p:sp>
      <p:sp>
        <p:nvSpPr>
          <p:cNvPr id="5" name="Text Box 6" descr="20%"/>
          <p:cNvSpPr txBox="1">
            <a:spLocks noChangeArrowheads="1"/>
          </p:cNvSpPr>
          <p:nvPr/>
        </p:nvSpPr>
        <p:spPr bwMode="auto">
          <a:xfrm>
            <a:off x="6493790" y="1661618"/>
            <a:ext cx="2209800" cy="338554"/>
          </a:xfrm>
          <a:prstGeom prst="rect">
            <a:avLst/>
          </a:prstGeom>
          <a:solidFill>
            <a:schemeClr val="tx1"/>
          </a:solidFill>
          <a:ln w="9525">
            <a:solidFill>
              <a:srgbClr val="000000"/>
            </a:solidFill>
            <a:miter lim="800000"/>
            <a:headEnd/>
            <a:tailEnd/>
          </a:ln>
          <a:effectLst>
            <a:outerShdw dist="35921" dir="2700000" algn="ctr" rotWithShape="0">
              <a:srgbClr val="808080"/>
            </a:outerShdw>
          </a:effectLst>
        </p:spPr>
        <p:txBody>
          <a:bodyPr>
            <a:spAutoFit/>
          </a:bodyPr>
          <a:lstStyle/>
          <a:p>
            <a:pPr algn="ctr" fontAlgn="auto">
              <a:spcBef>
                <a:spcPct val="50000"/>
              </a:spcBef>
              <a:spcAft>
                <a:spcPts val="0"/>
              </a:spcAft>
              <a:defRPr/>
            </a:pPr>
            <a:r>
              <a:rPr kumimoji="1" lang="en-US" altLang="ja-JP" sz="1600" b="1" kern="0">
                <a:solidFill>
                  <a:srgbClr val="FF0000"/>
                </a:solidFill>
                <a:latin typeface="Verdana" pitchFamily="34" charset="0"/>
                <a:cs typeface="Arial" pitchFamily="34" charset="0"/>
              </a:rPr>
              <a:t>Vulnerabilities</a:t>
            </a:r>
          </a:p>
        </p:txBody>
      </p:sp>
      <p:sp>
        <p:nvSpPr>
          <p:cNvPr id="6" name="Line 11"/>
          <p:cNvSpPr>
            <a:spLocks noChangeShapeType="1"/>
          </p:cNvSpPr>
          <p:nvPr/>
        </p:nvSpPr>
        <p:spPr bwMode="auto">
          <a:xfrm flipV="1">
            <a:off x="4703090" y="1864818"/>
            <a:ext cx="1790700" cy="0"/>
          </a:xfrm>
          <a:prstGeom prst="line">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a:lstStyle/>
          <a:p>
            <a:pPr fontAlgn="auto">
              <a:spcBef>
                <a:spcPts val="0"/>
              </a:spcBef>
              <a:spcAft>
                <a:spcPts val="0"/>
              </a:spcAft>
              <a:defRPr/>
            </a:pPr>
            <a:endParaRPr lang="en-US" sz="1050" kern="0">
              <a:solidFill>
                <a:srgbClr val="2D2DB9">
                  <a:lumMod val="50000"/>
                </a:srgbClr>
              </a:solidFill>
              <a:latin typeface="Verdana" pitchFamily="34" charset="0"/>
            </a:endParaRPr>
          </a:p>
        </p:txBody>
      </p:sp>
      <p:sp>
        <p:nvSpPr>
          <p:cNvPr id="7" name="Text Box 18"/>
          <p:cNvSpPr txBox="1">
            <a:spLocks noChangeArrowheads="1"/>
          </p:cNvSpPr>
          <p:nvPr/>
        </p:nvSpPr>
        <p:spPr bwMode="auto">
          <a:xfrm>
            <a:off x="5198390" y="1582441"/>
            <a:ext cx="875561" cy="307777"/>
          </a:xfrm>
          <a:prstGeom prst="rect">
            <a:avLst/>
          </a:prstGeom>
          <a:noFill/>
          <a:ln w="9525">
            <a:noFill/>
            <a:miter lim="800000"/>
            <a:headEnd/>
            <a:tailEnd/>
          </a:ln>
          <a:effectLst/>
        </p:spPr>
        <p:txBody>
          <a:bodyPr wrap="none">
            <a:spAutoFit/>
          </a:bodyPr>
          <a:lstStyle>
            <a:defPPr>
              <a:defRPr lang="en-US"/>
            </a:defPPr>
            <a:lvl1pPr fontAlgn="auto">
              <a:spcBef>
                <a:spcPts val="0"/>
              </a:spcBef>
              <a:spcAft>
                <a:spcPts val="0"/>
              </a:spcAft>
              <a:defRPr kumimoji="1" sz="1400" b="1" kern="0">
                <a:solidFill>
                  <a:srgbClr val="FF0000"/>
                </a:solidFill>
                <a:latin typeface="Verdana" pitchFamily="34" charset="0"/>
                <a:cs typeface="Arial" pitchFamily="34"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vl6pPr>
              <a:defRPr>
                <a:latin typeface="Arial" charset="0"/>
              </a:defRPr>
            </a:lvl6pPr>
            <a:lvl7pPr>
              <a:defRPr>
                <a:latin typeface="Arial" charset="0"/>
              </a:defRPr>
            </a:lvl7pPr>
            <a:lvl8pPr>
              <a:defRPr>
                <a:latin typeface="Arial" charset="0"/>
              </a:defRPr>
            </a:lvl8pPr>
            <a:lvl9pPr>
              <a:defRPr>
                <a:latin typeface="Arial" charset="0"/>
              </a:defRPr>
            </a:lvl9pPr>
          </a:lstStyle>
          <a:p>
            <a:r>
              <a:rPr lang="en-US" altLang="ja-JP" dirty="0"/>
              <a:t>exploit</a:t>
            </a:r>
          </a:p>
        </p:txBody>
      </p:sp>
      <p:sp>
        <p:nvSpPr>
          <p:cNvPr id="8" name="Text Box 4" descr="20%"/>
          <p:cNvSpPr txBox="1">
            <a:spLocks noChangeArrowheads="1"/>
          </p:cNvSpPr>
          <p:nvPr/>
        </p:nvSpPr>
        <p:spPr bwMode="auto">
          <a:xfrm>
            <a:off x="5099965" y="3868441"/>
            <a:ext cx="1186952" cy="584775"/>
          </a:xfrm>
          <a:prstGeom prst="rect">
            <a:avLst/>
          </a:prstGeom>
          <a:solidFill>
            <a:schemeClr val="tx1"/>
          </a:solidFill>
          <a:ln w="9525">
            <a:solidFill>
              <a:schemeClr val="tx1"/>
            </a:solidFill>
            <a:miter lim="800000"/>
            <a:headEnd/>
            <a:tailEnd/>
          </a:ln>
          <a:effectLst>
            <a:outerShdw dist="35921" dir="2700000" algn="ctr" rotWithShape="0">
              <a:schemeClr val="bg2"/>
            </a:outerShdw>
          </a:effectLst>
        </p:spPr>
        <p:txBody>
          <a:bodyPr wrap="square">
            <a:spAutoFit/>
          </a:bodyPr>
          <a:lstStyle/>
          <a:p>
            <a:pPr algn="ctr">
              <a:spcBef>
                <a:spcPct val="50000"/>
              </a:spcBef>
              <a:defRPr/>
            </a:pPr>
            <a:r>
              <a:rPr kumimoji="1" lang="en-US" altLang="ja-JP" sz="3200" b="1">
                <a:solidFill>
                  <a:srgbClr val="FF0000"/>
                </a:solidFill>
                <a:latin typeface="Verdana" pitchFamily="34" charset="0"/>
                <a:cs typeface="Arial" pitchFamily="34" charset="0"/>
              </a:rPr>
              <a:t>Risk</a:t>
            </a:r>
          </a:p>
        </p:txBody>
      </p:sp>
      <p:sp>
        <p:nvSpPr>
          <p:cNvPr id="9" name="Text Box 7"/>
          <p:cNvSpPr txBox="1">
            <a:spLocks noChangeArrowheads="1"/>
          </p:cNvSpPr>
          <p:nvPr/>
        </p:nvSpPr>
        <p:spPr bwMode="auto">
          <a:xfrm>
            <a:off x="6928765" y="5922864"/>
            <a:ext cx="1241425" cy="307777"/>
          </a:xfrm>
          <a:prstGeom prst="rect">
            <a:avLst/>
          </a:prstGeom>
          <a:solidFill>
            <a:schemeClr val="tx1"/>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fontAlgn="auto">
              <a:spcBef>
                <a:spcPct val="50000"/>
              </a:spcBef>
              <a:spcAft>
                <a:spcPts val="0"/>
              </a:spcAft>
              <a:defRPr/>
            </a:pPr>
            <a:r>
              <a:rPr kumimoji="1" lang="en-US" altLang="ja-JP" sz="1400" b="1" kern="0" dirty="0">
                <a:solidFill>
                  <a:schemeClr val="bg1"/>
                </a:solidFill>
                <a:latin typeface="Verdana" pitchFamily="34" charset="0"/>
                <a:cs typeface="Arial" pitchFamily="34" charset="0"/>
              </a:rPr>
              <a:t>Value</a:t>
            </a:r>
          </a:p>
        </p:txBody>
      </p:sp>
      <p:sp>
        <p:nvSpPr>
          <p:cNvPr id="10" name="Text Box 8"/>
          <p:cNvSpPr txBox="1">
            <a:spLocks noChangeArrowheads="1"/>
          </p:cNvSpPr>
          <p:nvPr/>
        </p:nvSpPr>
        <p:spPr bwMode="auto">
          <a:xfrm>
            <a:off x="3118765" y="5858108"/>
            <a:ext cx="1927225" cy="523220"/>
          </a:xfrm>
          <a:prstGeom prst="rect">
            <a:avLst/>
          </a:prstGeom>
          <a:solidFill>
            <a:schemeClr val="tx1"/>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fontAlgn="auto">
              <a:spcBef>
                <a:spcPct val="50000"/>
              </a:spcBef>
              <a:spcAft>
                <a:spcPts val="0"/>
              </a:spcAft>
              <a:defRPr/>
            </a:pPr>
            <a:r>
              <a:rPr kumimoji="1" lang="en-US" altLang="ja-JP" sz="1400" b="1" kern="0" dirty="0">
                <a:solidFill>
                  <a:schemeClr val="bg1"/>
                </a:solidFill>
                <a:latin typeface="Verdana" pitchFamily="34" charset="0"/>
                <a:cs typeface="Arial" pitchFamily="34" charset="0"/>
              </a:rPr>
              <a:t>Security requirements</a:t>
            </a:r>
          </a:p>
        </p:txBody>
      </p:sp>
      <p:sp>
        <p:nvSpPr>
          <p:cNvPr id="11" name="Text Box 27"/>
          <p:cNvSpPr txBox="1">
            <a:spLocks noChangeArrowheads="1"/>
          </p:cNvSpPr>
          <p:nvPr/>
        </p:nvSpPr>
        <p:spPr bwMode="auto">
          <a:xfrm rot="2912296">
            <a:off x="4529668" y="2768525"/>
            <a:ext cx="1032655" cy="30777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kumimoji="1" lang="en-US" altLang="ja-JP" sz="1400" b="1" kern="0" dirty="0">
                <a:solidFill>
                  <a:srgbClr val="FF0000"/>
                </a:solidFill>
                <a:latin typeface="Verdana" pitchFamily="34" charset="0"/>
                <a:cs typeface="Arial" pitchFamily="34" charset="0"/>
              </a:rPr>
              <a:t>increase</a:t>
            </a:r>
          </a:p>
        </p:txBody>
      </p:sp>
      <p:sp>
        <p:nvSpPr>
          <p:cNvPr id="12" name="Text Box 27"/>
          <p:cNvSpPr txBox="1">
            <a:spLocks noChangeArrowheads="1"/>
          </p:cNvSpPr>
          <p:nvPr/>
        </p:nvSpPr>
        <p:spPr bwMode="auto">
          <a:xfrm rot="18902179">
            <a:off x="6075887" y="2659394"/>
            <a:ext cx="1032655" cy="30777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kumimoji="1" lang="en-US" altLang="ja-JP" sz="1400" b="1" kern="0" dirty="0">
                <a:solidFill>
                  <a:srgbClr val="FF0000"/>
                </a:solidFill>
                <a:latin typeface="Verdana" pitchFamily="34" charset="0"/>
                <a:cs typeface="Arial" pitchFamily="34" charset="0"/>
              </a:rPr>
              <a:t>increase</a:t>
            </a:r>
          </a:p>
        </p:txBody>
      </p:sp>
      <p:sp>
        <p:nvSpPr>
          <p:cNvPr id="13" name="Text Box 30"/>
          <p:cNvSpPr txBox="1">
            <a:spLocks noChangeArrowheads="1"/>
          </p:cNvSpPr>
          <p:nvPr/>
        </p:nvSpPr>
        <p:spPr bwMode="auto">
          <a:xfrm>
            <a:off x="7270576" y="3868440"/>
            <a:ext cx="2209800" cy="584775"/>
          </a:xfrm>
          <a:prstGeom prst="rect">
            <a:avLst/>
          </a:prstGeom>
          <a:solidFill>
            <a:schemeClr val="tx1"/>
          </a:solidFill>
          <a:ln w="9525">
            <a:solidFill>
              <a:srgbClr val="0000FF"/>
            </a:solidFill>
            <a:miter lim="800000"/>
            <a:headEnd/>
            <a:tailEnd/>
          </a:ln>
          <a:effectLst>
            <a:outerShdw dist="35921" dir="2700000" algn="ctr" rotWithShape="0">
              <a:schemeClr val="bg2"/>
            </a:outerShdw>
          </a:effectLst>
        </p:spPr>
        <p:txBody>
          <a:bodyPr>
            <a:spAutoFit/>
          </a:bodyPr>
          <a:lstStyle/>
          <a:p>
            <a:pPr algn="ctr">
              <a:spcBef>
                <a:spcPct val="50000"/>
              </a:spcBef>
              <a:defRPr/>
            </a:pPr>
            <a:r>
              <a:rPr kumimoji="1" lang="en-US" altLang="ja-JP" sz="1600" b="1" dirty="0">
                <a:solidFill>
                  <a:srgbClr val="00B050"/>
                </a:solidFill>
                <a:latin typeface="Verdana" pitchFamily="34" charset="0"/>
                <a:cs typeface="Arial" pitchFamily="34" charset="0"/>
              </a:rPr>
              <a:t>Information assets</a:t>
            </a:r>
          </a:p>
        </p:txBody>
      </p:sp>
      <p:sp>
        <p:nvSpPr>
          <p:cNvPr id="14" name="Text Box 32"/>
          <p:cNvSpPr txBox="1">
            <a:spLocks noChangeArrowheads="1"/>
          </p:cNvSpPr>
          <p:nvPr/>
        </p:nvSpPr>
        <p:spPr bwMode="auto">
          <a:xfrm>
            <a:off x="2378990" y="3991551"/>
            <a:ext cx="1524000" cy="338554"/>
          </a:xfrm>
          <a:prstGeom prst="rect">
            <a:avLst/>
          </a:prstGeom>
          <a:solidFill>
            <a:schemeClr val="tx1"/>
          </a:solidFill>
          <a:ln w="9525">
            <a:solidFill>
              <a:srgbClr val="0000FF"/>
            </a:solidFill>
            <a:miter lim="800000"/>
            <a:headEnd/>
            <a:tailEnd/>
          </a:ln>
          <a:effectLst>
            <a:outerShdw dist="35921" dir="2700000" algn="ctr" rotWithShape="0">
              <a:schemeClr val="bg2"/>
            </a:outerShdw>
          </a:effectLst>
        </p:spPr>
        <p:txBody>
          <a:bodyPr wrap="square">
            <a:spAutoFit/>
          </a:bodyPr>
          <a:lstStyle/>
          <a:p>
            <a:pPr algn="ctr">
              <a:spcBef>
                <a:spcPct val="50000"/>
              </a:spcBef>
              <a:defRPr/>
            </a:pPr>
            <a:r>
              <a:rPr kumimoji="1" lang="en-US" altLang="ja-JP" sz="1600" b="1" dirty="0">
                <a:solidFill>
                  <a:srgbClr val="00B050"/>
                </a:solidFill>
                <a:latin typeface="Verdana" pitchFamily="34" charset="0"/>
                <a:cs typeface="Arial" pitchFamily="34" charset="0"/>
              </a:rPr>
              <a:t>Controls</a:t>
            </a:r>
          </a:p>
        </p:txBody>
      </p:sp>
      <p:sp>
        <p:nvSpPr>
          <p:cNvPr id="15" name="Text Box 24"/>
          <p:cNvSpPr txBox="1">
            <a:spLocks noChangeArrowheads="1"/>
          </p:cNvSpPr>
          <p:nvPr/>
        </p:nvSpPr>
        <p:spPr bwMode="auto">
          <a:xfrm rot="4015525">
            <a:off x="7364334" y="2740235"/>
            <a:ext cx="16145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ja-JP" sz="1400" b="1" dirty="0">
                <a:solidFill>
                  <a:srgbClr val="FF0000"/>
                </a:solidFill>
                <a:latin typeface="Verdana" pitchFamily="34" charset="0"/>
                <a:cs typeface="Arial" charset="0"/>
              </a:rPr>
              <a:t>compromising</a:t>
            </a:r>
          </a:p>
        </p:txBody>
      </p:sp>
      <p:cxnSp>
        <p:nvCxnSpPr>
          <p:cNvPr id="16" name="Straight Arrow Connector 80"/>
          <p:cNvCxnSpPr>
            <a:stCxn id="14" idx="3"/>
            <a:endCxn id="8" idx="1"/>
          </p:cNvCxnSpPr>
          <p:nvPr/>
        </p:nvCxnSpPr>
        <p:spPr>
          <a:xfrm>
            <a:off x="3902990" y="4160828"/>
            <a:ext cx="1196975" cy="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 Box 19"/>
          <p:cNvSpPr txBox="1">
            <a:spLocks noChangeArrowheads="1"/>
          </p:cNvSpPr>
          <p:nvPr/>
        </p:nvSpPr>
        <p:spPr bwMode="auto">
          <a:xfrm rot="17708999">
            <a:off x="2542523" y="2873427"/>
            <a:ext cx="17139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ja-JP" sz="1400" b="1" dirty="0">
                <a:solidFill>
                  <a:srgbClr val="00B050"/>
                </a:solidFill>
                <a:latin typeface="Verdana" pitchFamily="34" charset="0"/>
                <a:cs typeface="Arial" charset="0"/>
              </a:rPr>
              <a:t>protect against</a:t>
            </a:r>
          </a:p>
        </p:txBody>
      </p:sp>
      <p:sp>
        <p:nvSpPr>
          <p:cNvPr id="18" name="Text Box 21"/>
          <p:cNvSpPr txBox="1">
            <a:spLocks noChangeArrowheads="1"/>
          </p:cNvSpPr>
          <p:nvPr/>
        </p:nvSpPr>
        <p:spPr bwMode="auto">
          <a:xfrm>
            <a:off x="4055390" y="3868441"/>
            <a:ext cx="8707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ja-JP" sz="1400" b="1" dirty="0">
                <a:solidFill>
                  <a:srgbClr val="00B050"/>
                </a:solidFill>
                <a:latin typeface="Verdana" pitchFamily="34" charset="0"/>
                <a:cs typeface="Arial" charset="0"/>
              </a:rPr>
              <a:t>reduce</a:t>
            </a:r>
          </a:p>
        </p:txBody>
      </p:sp>
      <p:cxnSp>
        <p:nvCxnSpPr>
          <p:cNvPr id="19" name="Straight Arrow Connector 90"/>
          <p:cNvCxnSpPr>
            <a:stCxn id="9" idx="0"/>
            <a:endCxn id="8" idx="2"/>
          </p:cNvCxnSpPr>
          <p:nvPr/>
        </p:nvCxnSpPr>
        <p:spPr>
          <a:xfrm flipH="1" flipV="1">
            <a:off x="5693441" y="4453216"/>
            <a:ext cx="1856037" cy="146964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92"/>
          <p:cNvCxnSpPr>
            <a:stCxn id="13" idx="2"/>
            <a:endCxn id="9" idx="0"/>
          </p:cNvCxnSpPr>
          <p:nvPr/>
        </p:nvCxnSpPr>
        <p:spPr>
          <a:xfrm flipH="1">
            <a:off x="7549478" y="4453215"/>
            <a:ext cx="825998" cy="146964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95"/>
          <p:cNvCxnSpPr>
            <a:stCxn id="5" idx="2"/>
            <a:endCxn id="13" idx="0"/>
          </p:cNvCxnSpPr>
          <p:nvPr/>
        </p:nvCxnSpPr>
        <p:spPr>
          <a:xfrm>
            <a:off x="7598690" y="2000172"/>
            <a:ext cx="776786" cy="186826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97"/>
          <p:cNvCxnSpPr>
            <a:stCxn id="5" idx="2"/>
            <a:endCxn id="8" idx="0"/>
          </p:cNvCxnSpPr>
          <p:nvPr/>
        </p:nvCxnSpPr>
        <p:spPr>
          <a:xfrm flipH="1">
            <a:off x="5693441" y="2000172"/>
            <a:ext cx="1905249" cy="186826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99"/>
          <p:cNvCxnSpPr>
            <a:endCxn id="8" idx="0"/>
          </p:cNvCxnSpPr>
          <p:nvPr/>
        </p:nvCxnSpPr>
        <p:spPr>
          <a:xfrm>
            <a:off x="4033166" y="1953661"/>
            <a:ext cx="1660275" cy="19147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101"/>
          <p:cNvCxnSpPr>
            <a:stCxn id="14" idx="0"/>
            <a:endCxn id="4" idx="2"/>
          </p:cNvCxnSpPr>
          <p:nvPr/>
        </p:nvCxnSpPr>
        <p:spPr>
          <a:xfrm flipV="1">
            <a:off x="3140990" y="2039641"/>
            <a:ext cx="857250" cy="195191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103"/>
          <p:cNvCxnSpPr>
            <a:stCxn id="8" idx="2"/>
            <a:endCxn id="10" idx="0"/>
          </p:cNvCxnSpPr>
          <p:nvPr/>
        </p:nvCxnSpPr>
        <p:spPr>
          <a:xfrm flipH="1">
            <a:off x="4082378" y="4453216"/>
            <a:ext cx="1611063" cy="140489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05"/>
          <p:cNvCxnSpPr>
            <a:stCxn id="10" idx="0"/>
            <a:endCxn id="14" idx="2"/>
          </p:cNvCxnSpPr>
          <p:nvPr/>
        </p:nvCxnSpPr>
        <p:spPr>
          <a:xfrm flipH="1" flipV="1">
            <a:off x="3140990" y="4330105"/>
            <a:ext cx="941388" cy="152800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 Box 25"/>
          <p:cNvSpPr txBox="1">
            <a:spLocks noChangeArrowheads="1"/>
          </p:cNvSpPr>
          <p:nvPr/>
        </p:nvSpPr>
        <p:spPr bwMode="auto">
          <a:xfrm rot="17988809">
            <a:off x="7530561" y="4918592"/>
            <a:ext cx="668773" cy="30777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kumimoji="1" lang="en-US" altLang="ja-JP" sz="1400" b="1" kern="0" dirty="0">
                <a:solidFill>
                  <a:srgbClr val="2D2DB9">
                    <a:lumMod val="50000"/>
                  </a:srgbClr>
                </a:solidFill>
                <a:latin typeface="Verdana" pitchFamily="34" charset="0"/>
                <a:cs typeface="Arial" pitchFamily="34" charset="0"/>
              </a:rPr>
              <a:t>have</a:t>
            </a:r>
          </a:p>
        </p:txBody>
      </p:sp>
      <p:sp>
        <p:nvSpPr>
          <p:cNvPr id="28" name="Text Box 28"/>
          <p:cNvSpPr txBox="1">
            <a:spLocks noChangeArrowheads="1"/>
          </p:cNvSpPr>
          <p:nvPr/>
        </p:nvSpPr>
        <p:spPr bwMode="auto">
          <a:xfrm rot="2304090">
            <a:off x="6164492" y="4861431"/>
            <a:ext cx="1032655" cy="30777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kumimoji="1" lang="en-US" altLang="ja-JP" sz="1400" b="1" kern="0" dirty="0">
                <a:solidFill>
                  <a:srgbClr val="2D2DB9">
                    <a:lumMod val="50000"/>
                  </a:srgbClr>
                </a:solidFill>
                <a:latin typeface="Verdana" pitchFamily="34" charset="0"/>
                <a:cs typeface="Arial" pitchFamily="34" charset="0"/>
              </a:rPr>
              <a:t>increase</a:t>
            </a:r>
          </a:p>
        </p:txBody>
      </p:sp>
      <p:sp>
        <p:nvSpPr>
          <p:cNvPr id="29" name="Text Box 26"/>
          <p:cNvSpPr txBox="1">
            <a:spLocks noChangeArrowheads="1"/>
          </p:cNvSpPr>
          <p:nvPr/>
        </p:nvSpPr>
        <p:spPr bwMode="auto">
          <a:xfrm rot="19184888">
            <a:off x="4229544" y="4954897"/>
            <a:ext cx="986167" cy="30777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kumimoji="1" lang="en-US" altLang="ja-JP" sz="1400" b="1" kern="0" dirty="0">
                <a:solidFill>
                  <a:srgbClr val="2D2DB9">
                    <a:lumMod val="50000"/>
                  </a:srgbClr>
                </a:solidFill>
                <a:latin typeface="Verdana" pitchFamily="34" charset="0"/>
                <a:cs typeface="Arial" pitchFamily="34" charset="0"/>
              </a:rPr>
              <a:t>indicate</a:t>
            </a:r>
          </a:p>
        </p:txBody>
      </p:sp>
      <p:sp>
        <p:nvSpPr>
          <p:cNvPr id="30" name="Text Box 20"/>
          <p:cNvSpPr txBox="1">
            <a:spLocks noChangeArrowheads="1"/>
          </p:cNvSpPr>
          <p:nvPr/>
        </p:nvSpPr>
        <p:spPr bwMode="auto">
          <a:xfrm rot="3554313">
            <a:off x="3144166" y="4969638"/>
            <a:ext cx="1219200" cy="307975"/>
          </a:xfrm>
          <a:prstGeom prst="rect">
            <a:avLst/>
          </a:prstGeom>
          <a:noFill/>
          <a:ln w="9525">
            <a:noFill/>
            <a:miter lim="800000"/>
            <a:headEnd/>
            <a:tailEnd/>
          </a:ln>
          <a:effectLst/>
        </p:spPr>
        <p:txBody>
          <a:bodyPr>
            <a:spAutoFit/>
          </a:bodyPr>
          <a:lstStyle/>
          <a:p>
            <a:pPr fontAlgn="auto">
              <a:spcBef>
                <a:spcPts val="0"/>
              </a:spcBef>
              <a:spcAft>
                <a:spcPts val="0"/>
              </a:spcAft>
              <a:defRPr/>
            </a:pPr>
            <a:r>
              <a:rPr kumimoji="1" lang="en-US" altLang="ja-JP" sz="1400" b="1" kern="0" dirty="0">
                <a:solidFill>
                  <a:srgbClr val="2D2DB9">
                    <a:lumMod val="50000"/>
                  </a:srgbClr>
                </a:solidFill>
                <a:latin typeface="Verdana" pitchFamily="34" charset="0"/>
                <a:cs typeface="Arial" pitchFamily="34" charset="0"/>
              </a:rPr>
              <a:t>met by</a:t>
            </a:r>
          </a:p>
        </p:txBody>
      </p:sp>
      <p:cxnSp>
        <p:nvCxnSpPr>
          <p:cNvPr id="31" name="Straight Arrow Connector 33"/>
          <p:cNvCxnSpPr>
            <a:stCxn id="8" idx="3"/>
            <a:endCxn id="13" idx="1"/>
          </p:cNvCxnSpPr>
          <p:nvPr/>
        </p:nvCxnSpPr>
        <p:spPr>
          <a:xfrm flipV="1">
            <a:off x="6286917" y="4160828"/>
            <a:ext cx="983659" cy="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 Box 21"/>
          <p:cNvSpPr txBox="1">
            <a:spLocks noChangeArrowheads="1"/>
          </p:cNvSpPr>
          <p:nvPr/>
        </p:nvSpPr>
        <p:spPr bwMode="auto">
          <a:xfrm>
            <a:off x="6569990" y="3890129"/>
            <a:ext cx="3898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1" lang="en-US" altLang="ja-JP" sz="1400" b="1" dirty="0">
                <a:solidFill>
                  <a:srgbClr val="00B050"/>
                </a:solidFill>
                <a:latin typeface="Verdana" pitchFamily="34" charset="0"/>
                <a:cs typeface="Arial" charset="0"/>
              </a:rPr>
              <a:t>to</a:t>
            </a:r>
          </a:p>
        </p:txBody>
      </p:sp>
      <p:sp>
        <p:nvSpPr>
          <p:cNvPr id="33" name="Rectangle 32"/>
          <p:cNvSpPr/>
          <p:nvPr/>
        </p:nvSpPr>
        <p:spPr>
          <a:xfrm>
            <a:off x="0" y="-81643"/>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Le risque !!</a:t>
            </a:r>
          </a:p>
        </p:txBody>
      </p:sp>
    </p:spTree>
    <p:extLst>
      <p:ext uri="{BB962C8B-B14F-4D97-AF65-F5344CB8AC3E}">
        <p14:creationId xmlns:p14="http://schemas.microsoft.com/office/powerpoint/2010/main" val="209009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8184232" y="188640"/>
            <a:ext cx="3096344" cy="6371332"/>
            <a:chOff x="2842" y="819"/>
            <a:chExt cx="1974" cy="2874"/>
          </a:xfrm>
        </p:grpSpPr>
        <p:grpSp>
          <p:nvGrpSpPr>
            <p:cNvPr id="5" name="Group 4"/>
            <p:cNvGrpSpPr>
              <a:grpSpLocks/>
            </p:cNvGrpSpPr>
            <p:nvPr/>
          </p:nvGrpSpPr>
          <p:grpSpPr bwMode="auto">
            <a:xfrm>
              <a:off x="3652" y="1064"/>
              <a:ext cx="352" cy="548"/>
              <a:chOff x="3652" y="1064"/>
              <a:chExt cx="352" cy="548"/>
            </a:xfrm>
          </p:grpSpPr>
          <p:grpSp>
            <p:nvGrpSpPr>
              <p:cNvPr id="52" name="Group 5"/>
              <p:cNvGrpSpPr>
                <a:grpSpLocks/>
              </p:cNvGrpSpPr>
              <p:nvPr/>
            </p:nvGrpSpPr>
            <p:grpSpPr bwMode="auto">
              <a:xfrm>
                <a:off x="3652" y="1271"/>
                <a:ext cx="344" cy="89"/>
                <a:chOff x="3652" y="1271"/>
                <a:chExt cx="344" cy="89"/>
              </a:xfrm>
            </p:grpSpPr>
            <p:sp>
              <p:nvSpPr>
                <p:cNvPr id="76" name="Freeform 6"/>
                <p:cNvSpPr>
                  <a:spLocks/>
                </p:cNvSpPr>
                <p:nvPr/>
              </p:nvSpPr>
              <p:spPr bwMode="auto">
                <a:xfrm>
                  <a:off x="3965" y="1271"/>
                  <a:ext cx="31" cy="89"/>
                </a:xfrm>
                <a:custGeom>
                  <a:avLst/>
                  <a:gdLst>
                    <a:gd name="T0" fmla="*/ 1 w 61"/>
                    <a:gd name="T1" fmla="*/ 1 h 178"/>
                    <a:gd name="T2" fmla="*/ 1 w 61"/>
                    <a:gd name="T3" fmla="*/ 1 h 178"/>
                    <a:gd name="T4" fmla="*/ 1 w 61"/>
                    <a:gd name="T5" fmla="*/ 0 h 178"/>
                    <a:gd name="T6" fmla="*/ 1 w 61"/>
                    <a:gd name="T7" fmla="*/ 0 h 178"/>
                    <a:gd name="T8" fmla="*/ 1 w 61"/>
                    <a:gd name="T9" fmla="*/ 1 h 178"/>
                    <a:gd name="T10" fmla="*/ 1 w 61"/>
                    <a:gd name="T11" fmla="*/ 1 h 178"/>
                    <a:gd name="T12" fmla="*/ 1 w 61"/>
                    <a:gd name="T13" fmla="*/ 1 h 178"/>
                    <a:gd name="T14" fmla="*/ 1 w 61"/>
                    <a:gd name="T15" fmla="*/ 1 h 178"/>
                    <a:gd name="T16" fmla="*/ 1 w 61"/>
                    <a:gd name="T17" fmla="*/ 1 h 178"/>
                    <a:gd name="T18" fmla="*/ 1 w 61"/>
                    <a:gd name="T19" fmla="*/ 1 h 178"/>
                    <a:gd name="T20" fmla="*/ 1 w 61"/>
                    <a:gd name="T21" fmla="*/ 1 h 178"/>
                    <a:gd name="T22" fmla="*/ 1 w 61"/>
                    <a:gd name="T23" fmla="*/ 1 h 178"/>
                    <a:gd name="T24" fmla="*/ 1 w 61"/>
                    <a:gd name="T25" fmla="*/ 1 h 178"/>
                    <a:gd name="T26" fmla="*/ 1 w 61"/>
                    <a:gd name="T27" fmla="*/ 1 h 178"/>
                    <a:gd name="T28" fmla="*/ 1 w 61"/>
                    <a:gd name="T29" fmla="*/ 1 h 178"/>
                    <a:gd name="T30" fmla="*/ 1 w 61"/>
                    <a:gd name="T31" fmla="*/ 1 h 178"/>
                    <a:gd name="T32" fmla="*/ 1 w 61"/>
                    <a:gd name="T33" fmla="*/ 1 h 178"/>
                    <a:gd name="T34" fmla="*/ 1 w 61"/>
                    <a:gd name="T35" fmla="*/ 1 h 178"/>
                    <a:gd name="T36" fmla="*/ 1 w 61"/>
                    <a:gd name="T37" fmla="*/ 1 h 178"/>
                    <a:gd name="T38" fmla="*/ 1 w 61"/>
                    <a:gd name="T39" fmla="*/ 1 h 178"/>
                    <a:gd name="T40" fmla="*/ 1 w 61"/>
                    <a:gd name="T41" fmla="*/ 1 h 178"/>
                    <a:gd name="T42" fmla="*/ 1 w 61"/>
                    <a:gd name="T43" fmla="*/ 1 h 178"/>
                    <a:gd name="T44" fmla="*/ 0 w 61"/>
                    <a:gd name="T45" fmla="*/ 1 h 178"/>
                    <a:gd name="T46" fmla="*/ 1 w 61"/>
                    <a:gd name="T47" fmla="*/ 1 h 1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1"/>
                    <a:gd name="T73" fmla="*/ 0 h 178"/>
                    <a:gd name="T74" fmla="*/ 61 w 61"/>
                    <a:gd name="T75" fmla="*/ 178 h 1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1" h="178">
                      <a:moveTo>
                        <a:pt x="1" y="11"/>
                      </a:moveTo>
                      <a:lnTo>
                        <a:pt x="25" y="1"/>
                      </a:lnTo>
                      <a:lnTo>
                        <a:pt x="36" y="0"/>
                      </a:lnTo>
                      <a:lnTo>
                        <a:pt x="44" y="0"/>
                      </a:lnTo>
                      <a:lnTo>
                        <a:pt x="49" y="1"/>
                      </a:lnTo>
                      <a:lnTo>
                        <a:pt x="54" y="5"/>
                      </a:lnTo>
                      <a:lnTo>
                        <a:pt x="59" y="15"/>
                      </a:lnTo>
                      <a:lnTo>
                        <a:pt x="61" y="25"/>
                      </a:lnTo>
                      <a:lnTo>
                        <a:pt x="59" y="38"/>
                      </a:lnTo>
                      <a:lnTo>
                        <a:pt x="58" y="48"/>
                      </a:lnTo>
                      <a:lnTo>
                        <a:pt x="51" y="60"/>
                      </a:lnTo>
                      <a:lnTo>
                        <a:pt x="46" y="68"/>
                      </a:lnTo>
                      <a:lnTo>
                        <a:pt x="39" y="76"/>
                      </a:lnTo>
                      <a:lnTo>
                        <a:pt x="36" y="88"/>
                      </a:lnTo>
                      <a:lnTo>
                        <a:pt x="36" y="96"/>
                      </a:lnTo>
                      <a:lnTo>
                        <a:pt x="36" y="113"/>
                      </a:lnTo>
                      <a:lnTo>
                        <a:pt x="36" y="126"/>
                      </a:lnTo>
                      <a:lnTo>
                        <a:pt x="38" y="138"/>
                      </a:lnTo>
                      <a:lnTo>
                        <a:pt x="36" y="148"/>
                      </a:lnTo>
                      <a:lnTo>
                        <a:pt x="31" y="160"/>
                      </a:lnTo>
                      <a:lnTo>
                        <a:pt x="25" y="167"/>
                      </a:lnTo>
                      <a:lnTo>
                        <a:pt x="15" y="173"/>
                      </a:lnTo>
                      <a:lnTo>
                        <a:pt x="0" y="178"/>
                      </a:lnTo>
                      <a:lnTo>
                        <a:pt x="1" y="11"/>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sp>
              <p:nvSpPr>
                <p:cNvPr id="77" name="Freeform 7"/>
                <p:cNvSpPr>
                  <a:spLocks/>
                </p:cNvSpPr>
                <p:nvPr/>
              </p:nvSpPr>
              <p:spPr bwMode="auto">
                <a:xfrm>
                  <a:off x="3652" y="1271"/>
                  <a:ext cx="29" cy="89"/>
                </a:xfrm>
                <a:custGeom>
                  <a:avLst/>
                  <a:gdLst>
                    <a:gd name="T0" fmla="*/ 0 w 60"/>
                    <a:gd name="T1" fmla="*/ 1 h 178"/>
                    <a:gd name="T2" fmla="*/ 0 w 60"/>
                    <a:gd name="T3" fmla="*/ 1 h 178"/>
                    <a:gd name="T4" fmla="*/ 0 w 60"/>
                    <a:gd name="T5" fmla="*/ 0 h 178"/>
                    <a:gd name="T6" fmla="*/ 0 w 60"/>
                    <a:gd name="T7" fmla="*/ 0 h 178"/>
                    <a:gd name="T8" fmla="*/ 0 w 60"/>
                    <a:gd name="T9" fmla="*/ 1 h 178"/>
                    <a:gd name="T10" fmla="*/ 0 w 60"/>
                    <a:gd name="T11" fmla="*/ 1 h 178"/>
                    <a:gd name="T12" fmla="*/ 0 w 60"/>
                    <a:gd name="T13" fmla="*/ 1 h 178"/>
                    <a:gd name="T14" fmla="*/ 0 w 60"/>
                    <a:gd name="T15" fmla="*/ 1 h 178"/>
                    <a:gd name="T16" fmla="*/ 0 w 60"/>
                    <a:gd name="T17" fmla="*/ 1 h 178"/>
                    <a:gd name="T18" fmla="*/ 0 w 60"/>
                    <a:gd name="T19" fmla="*/ 1 h 178"/>
                    <a:gd name="T20" fmla="*/ 0 w 60"/>
                    <a:gd name="T21" fmla="*/ 1 h 178"/>
                    <a:gd name="T22" fmla="*/ 0 w 60"/>
                    <a:gd name="T23" fmla="*/ 1 h 178"/>
                    <a:gd name="T24" fmla="*/ 0 w 60"/>
                    <a:gd name="T25" fmla="*/ 1 h 178"/>
                    <a:gd name="T26" fmla="*/ 0 w 60"/>
                    <a:gd name="T27" fmla="*/ 1 h 178"/>
                    <a:gd name="T28" fmla="*/ 0 w 60"/>
                    <a:gd name="T29" fmla="*/ 1 h 178"/>
                    <a:gd name="T30" fmla="*/ 0 w 60"/>
                    <a:gd name="T31" fmla="*/ 1 h 178"/>
                    <a:gd name="T32" fmla="*/ 0 w 60"/>
                    <a:gd name="T33" fmla="*/ 1 h 178"/>
                    <a:gd name="T34" fmla="*/ 0 w 60"/>
                    <a:gd name="T35" fmla="*/ 1 h 178"/>
                    <a:gd name="T36" fmla="*/ 0 w 60"/>
                    <a:gd name="T37" fmla="*/ 1 h 178"/>
                    <a:gd name="T38" fmla="*/ 0 w 60"/>
                    <a:gd name="T39" fmla="*/ 1 h 178"/>
                    <a:gd name="T40" fmla="*/ 0 w 60"/>
                    <a:gd name="T41" fmla="*/ 1 h 178"/>
                    <a:gd name="T42" fmla="*/ 0 w 60"/>
                    <a:gd name="T43" fmla="*/ 1 h 178"/>
                    <a:gd name="T44" fmla="*/ 0 w 60"/>
                    <a:gd name="T45" fmla="*/ 1 h 178"/>
                    <a:gd name="T46" fmla="*/ 0 w 60"/>
                    <a:gd name="T47" fmla="*/ 1 h 1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0"/>
                    <a:gd name="T73" fmla="*/ 0 h 178"/>
                    <a:gd name="T74" fmla="*/ 60 w 60"/>
                    <a:gd name="T75" fmla="*/ 178 h 1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0" h="178">
                      <a:moveTo>
                        <a:pt x="60" y="11"/>
                      </a:moveTo>
                      <a:lnTo>
                        <a:pt x="35" y="1"/>
                      </a:lnTo>
                      <a:lnTo>
                        <a:pt x="25" y="0"/>
                      </a:lnTo>
                      <a:lnTo>
                        <a:pt x="15" y="0"/>
                      </a:lnTo>
                      <a:lnTo>
                        <a:pt x="10" y="1"/>
                      </a:lnTo>
                      <a:lnTo>
                        <a:pt x="5" y="5"/>
                      </a:lnTo>
                      <a:lnTo>
                        <a:pt x="2" y="15"/>
                      </a:lnTo>
                      <a:lnTo>
                        <a:pt x="0" y="25"/>
                      </a:lnTo>
                      <a:lnTo>
                        <a:pt x="0" y="38"/>
                      </a:lnTo>
                      <a:lnTo>
                        <a:pt x="2" y="48"/>
                      </a:lnTo>
                      <a:lnTo>
                        <a:pt x="9" y="60"/>
                      </a:lnTo>
                      <a:lnTo>
                        <a:pt x="15" y="68"/>
                      </a:lnTo>
                      <a:lnTo>
                        <a:pt x="20" y="76"/>
                      </a:lnTo>
                      <a:lnTo>
                        <a:pt x="24" y="88"/>
                      </a:lnTo>
                      <a:lnTo>
                        <a:pt x="25" y="96"/>
                      </a:lnTo>
                      <a:lnTo>
                        <a:pt x="24" y="113"/>
                      </a:lnTo>
                      <a:lnTo>
                        <a:pt x="24" y="126"/>
                      </a:lnTo>
                      <a:lnTo>
                        <a:pt x="22" y="138"/>
                      </a:lnTo>
                      <a:lnTo>
                        <a:pt x="24" y="148"/>
                      </a:lnTo>
                      <a:lnTo>
                        <a:pt x="29" y="160"/>
                      </a:lnTo>
                      <a:lnTo>
                        <a:pt x="35" y="167"/>
                      </a:lnTo>
                      <a:lnTo>
                        <a:pt x="45" y="173"/>
                      </a:lnTo>
                      <a:lnTo>
                        <a:pt x="60" y="178"/>
                      </a:lnTo>
                      <a:lnTo>
                        <a:pt x="60" y="11"/>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grpSp>
          <p:sp>
            <p:nvSpPr>
              <p:cNvPr id="53" name="Rectangle 8"/>
              <p:cNvSpPr>
                <a:spLocks noChangeArrowheads="1"/>
              </p:cNvSpPr>
              <p:nvPr/>
            </p:nvSpPr>
            <p:spPr bwMode="auto">
              <a:xfrm>
                <a:off x="3745" y="1514"/>
                <a:ext cx="165" cy="98"/>
              </a:xfrm>
              <a:prstGeom prst="rect">
                <a:avLst/>
              </a:prstGeom>
              <a:solidFill>
                <a:srgbClr val="FFC080"/>
              </a:solidFill>
              <a:ln w="11113">
                <a:solidFill>
                  <a:srgbClr val="000000"/>
                </a:solidFill>
                <a:miter lim="800000"/>
                <a:headEnd/>
                <a:tailEnd/>
              </a:ln>
            </p:spPr>
            <p:txBody>
              <a:bodyPr/>
              <a:lstStyle/>
              <a:p>
                <a:endParaRPr lang="en-US">
                  <a:latin typeface="Verdana" pitchFamily="34" charset="0"/>
                </a:endParaRPr>
              </a:p>
            </p:txBody>
          </p:sp>
          <p:sp>
            <p:nvSpPr>
              <p:cNvPr id="54" name="Freeform 9"/>
              <p:cNvSpPr>
                <a:spLocks/>
              </p:cNvSpPr>
              <p:nvPr/>
            </p:nvSpPr>
            <p:spPr bwMode="auto">
              <a:xfrm>
                <a:off x="3676" y="1106"/>
                <a:ext cx="300" cy="446"/>
              </a:xfrm>
              <a:custGeom>
                <a:avLst/>
                <a:gdLst>
                  <a:gd name="T0" fmla="*/ 0 w 601"/>
                  <a:gd name="T1" fmla="*/ 0 h 893"/>
                  <a:gd name="T2" fmla="*/ 0 w 601"/>
                  <a:gd name="T3" fmla="*/ 1 h 893"/>
                  <a:gd name="T4" fmla="*/ 0 w 601"/>
                  <a:gd name="T5" fmla="*/ 1 h 893"/>
                  <a:gd name="T6" fmla="*/ 0 w 601"/>
                  <a:gd name="T7" fmla="*/ 1 h 893"/>
                  <a:gd name="T8" fmla="*/ 0 w 601"/>
                  <a:gd name="T9" fmla="*/ 2 h 893"/>
                  <a:gd name="T10" fmla="*/ 0 w 601"/>
                  <a:gd name="T11" fmla="*/ 2 h 893"/>
                  <a:gd name="T12" fmla="*/ 0 w 601"/>
                  <a:gd name="T13" fmla="*/ 2 h 893"/>
                  <a:gd name="T14" fmla="*/ 0 w 601"/>
                  <a:gd name="T15" fmla="*/ 3 h 893"/>
                  <a:gd name="T16" fmla="*/ 0 w 601"/>
                  <a:gd name="T17" fmla="*/ 3 h 893"/>
                  <a:gd name="T18" fmla="*/ 0 w 601"/>
                  <a:gd name="T19" fmla="*/ 3 h 893"/>
                  <a:gd name="T20" fmla="*/ 1 w 601"/>
                  <a:gd name="T21" fmla="*/ 3 h 893"/>
                  <a:gd name="T22" fmla="*/ 1 w 601"/>
                  <a:gd name="T23" fmla="*/ 3 h 893"/>
                  <a:gd name="T24" fmla="*/ 1 w 601"/>
                  <a:gd name="T25" fmla="*/ 3 h 893"/>
                  <a:gd name="T26" fmla="*/ 1 w 601"/>
                  <a:gd name="T27" fmla="*/ 3 h 893"/>
                  <a:gd name="T28" fmla="*/ 1 w 601"/>
                  <a:gd name="T29" fmla="*/ 3 h 893"/>
                  <a:gd name="T30" fmla="*/ 1 w 601"/>
                  <a:gd name="T31" fmla="*/ 3 h 893"/>
                  <a:gd name="T32" fmla="*/ 2 w 601"/>
                  <a:gd name="T33" fmla="*/ 2 h 893"/>
                  <a:gd name="T34" fmla="*/ 2 w 601"/>
                  <a:gd name="T35" fmla="*/ 2 h 893"/>
                  <a:gd name="T36" fmla="*/ 2 w 601"/>
                  <a:gd name="T37" fmla="*/ 2 h 893"/>
                  <a:gd name="T38" fmla="*/ 2 w 601"/>
                  <a:gd name="T39" fmla="*/ 2 h 893"/>
                  <a:gd name="T40" fmla="*/ 2 w 601"/>
                  <a:gd name="T41" fmla="*/ 2 h 893"/>
                  <a:gd name="T42" fmla="*/ 2 w 601"/>
                  <a:gd name="T43" fmla="*/ 1 h 893"/>
                  <a:gd name="T44" fmla="*/ 2 w 601"/>
                  <a:gd name="T45" fmla="*/ 1 h 893"/>
                  <a:gd name="T46" fmla="*/ 2 w 601"/>
                  <a:gd name="T47" fmla="*/ 1 h 893"/>
                  <a:gd name="T48" fmla="*/ 2 w 601"/>
                  <a:gd name="T49" fmla="*/ 1 h 893"/>
                  <a:gd name="T50" fmla="*/ 2 w 601"/>
                  <a:gd name="T51" fmla="*/ 0 h 893"/>
                  <a:gd name="T52" fmla="*/ 2 w 601"/>
                  <a:gd name="T53" fmla="*/ 0 h 893"/>
                  <a:gd name="T54" fmla="*/ 2 w 601"/>
                  <a:gd name="T55" fmla="*/ 0 h 893"/>
                  <a:gd name="T56" fmla="*/ 1 w 601"/>
                  <a:gd name="T57" fmla="*/ 0 h 893"/>
                  <a:gd name="T58" fmla="*/ 1 w 601"/>
                  <a:gd name="T59" fmla="*/ 0 h 893"/>
                  <a:gd name="T60" fmla="*/ 1 w 601"/>
                  <a:gd name="T61" fmla="*/ 0 h 893"/>
                  <a:gd name="T62" fmla="*/ 1 w 601"/>
                  <a:gd name="T63" fmla="*/ 0 h 893"/>
                  <a:gd name="T64" fmla="*/ 1 w 601"/>
                  <a:gd name="T65" fmla="*/ 0 h 893"/>
                  <a:gd name="T66" fmla="*/ 1 w 601"/>
                  <a:gd name="T67" fmla="*/ 0 h 893"/>
                  <a:gd name="T68" fmla="*/ 0 w 601"/>
                  <a:gd name="T69" fmla="*/ 0 h 893"/>
                  <a:gd name="T70" fmla="*/ 0 w 601"/>
                  <a:gd name="T71" fmla="*/ 0 h 893"/>
                  <a:gd name="T72" fmla="*/ 0 w 601"/>
                  <a:gd name="T73" fmla="*/ 0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01"/>
                  <a:gd name="T112" fmla="*/ 0 h 893"/>
                  <a:gd name="T113" fmla="*/ 601 w 601"/>
                  <a:gd name="T114" fmla="*/ 893 h 8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01" h="893">
                    <a:moveTo>
                      <a:pt x="60" y="144"/>
                    </a:moveTo>
                    <a:lnTo>
                      <a:pt x="40" y="182"/>
                    </a:lnTo>
                    <a:lnTo>
                      <a:pt x="25" y="222"/>
                    </a:lnTo>
                    <a:lnTo>
                      <a:pt x="15" y="261"/>
                    </a:lnTo>
                    <a:lnTo>
                      <a:pt x="9" y="309"/>
                    </a:lnTo>
                    <a:lnTo>
                      <a:pt x="4" y="362"/>
                    </a:lnTo>
                    <a:lnTo>
                      <a:pt x="2" y="411"/>
                    </a:lnTo>
                    <a:lnTo>
                      <a:pt x="0" y="459"/>
                    </a:lnTo>
                    <a:lnTo>
                      <a:pt x="0" y="519"/>
                    </a:lnTo>
                    <a:lnTo>
                      <a:pt x="4" y="568"/>
                    </a:lnTo>
                    <a:lnTo>
                      <a:pt x="10" y="616"/>
                    </a:lnTo>
                    <a:lnTo>
                      <a:pt x="18" y="651"/>
                    </a:lnTo>
                    <a:lnTo>
                      <a:pt x="33" y="693"/>
                    </a:lnTo>
                    <a:lnTo>
                      <a:pt x="53" y="726"/>
                    </a:lnTo>
                    <a:lnTo>
                      <a:pt x="71" y="755"/>
                    </a:lnTo>
                    <a:lnTo>
                      <a:pt x="99" y="788"/>
                    </a:lnTo>
                    <a:lnTo>
                      <a:pt x="129" y="816"/>
                    </a:lnTo>
                    <a:lnTo>
                      <a:pt x="164" y="845"/>
                    </a:lnTo>
                    <a:lnTo>
                      <a:pt x="198" y="863"/>
                    </a:lnTo>
                    <a:lnTo>
                      <a:pt x="233" y="878"/>
                    </a:lnTo>
                    <a:lnTo>
                      <a:pt x="250" y="885"/>
                    </a:lnTo>
                    <a:lnTo>
                      <a:pt x="271" y="891"/>
                    </a:lnTo>
                    <a:lnTo>
                      <a:pt x="299" y="893"/>
                    </a:lnTo>
                    <a:lnTo>
                      <a:pt x="316" y="891"/>
                    </a:lnTo>
                    <a:lnTo>
                      <a:pt x="340" y="888"/>
                    </a:lnTo>
                    <a:lnTo>
                      <a:pt x="368" y="880"/>
                    </a:lnTo>
                    <a:lnTo>
                      <a:pt x="392" y="871"/>
                    </a:lnTo>
                    <a:lnTo>
                      <a:pt x="416" y="858"/>
                    </a:lnTo>
                    <a:lnTo>
                      <a:pt x="441" y="841"/>
                    </a:lnTo>
                    <a:lnTo>
                      <a:pt x="463" y="825"/>
                    </a:lnTo>
                    <a:lnTo>
                      <a:pt x="484" y="805"/>
                    </a:lnTo>
                    <a:lnTo>
                      <a:pt x="502" y="785"/>
                    </a:lnTo>
                    <a:lnTo>
                      <a:pt x="517" y="765"/>
                    </a:lnTo>
                    <a:lnTo>
                      <a:pt x="539" y="740"/>
                    </a:lnTo>
                    <a:lnTo>
                      <a:pt x="552" y="720"/>
                    </a:lnTo>
                    <a:lnTo>
                      <a:pt x="565" y="698"/>
                    </a:lnTo>
                    <a:lnTo>
                      <a:pt x="572" y="681"/>
                    </a:lnTo>
                    <a:lnTo>
                      <a:pt x="578" y="664"/>
                    </a:lnTo>
                    <a:lnTo>
                      <a:pt x="585" y="641"/>
                    </a:lnTo>
                    <a:lnTo>
                      <a:pt x="591" y="613"/>
                    </a:lnTo>
                    <a:lnTo>
                      <a:pt x="596" y="576"/>
                    </a:lnTo>
                    <a:lnTo>
                      <a:pt x="600" y="546"/>
                    </a:lnTo>
                    <a:lnTo>
                      <a:pt x="601" y="513"/>
                    </a:lnTo>
                    <a:lnTo>
                      <a:pt x="601" y="479"/>
                    </a:lnTo>
                    <a:lnTo>
                      <a:pt x="600" y="432"/>
                    </a:lnTo>
                    <a:lnTo>
                      <a:pt x="598" y="397"/>
                    </a:lnTo>
                    <a:lnTo>
                      <a:pt x="595" y="364"/>
                    </a:lnTo>
                    <a:lnTo>
                      <a:pt x="593" y="326"/>
                    </a:lnTo>
                    <a:lnTo>
                      <a:pt x="591" y="297"/>
                    </a:lnTo>
                    <a:lnTo>
                      <a:pt x="586" y="266"/>
                    </a:lnTo>
                    <a:lnTo>
                      <a:pt x="581" y="241"/>
                    </a:lnTo>
                    <a:lnTo>
                      <a:pt x="573" y="214"/>
                    </a:lnTo>
                    <a:lnTo>
                      <a:pt x="565" y="192"/>
                    </a:lnTo>
                    <a:lnTo>
                      <a:pt x="557" y="175"/>
                    </a:lnTo>
                    <a:lnTo>
                      <a:pt x="548" y="160"/>
                    </a:lnTo>
                    <a:lnTo>
                      <a:pt x="534" y="134"/>
                    </a:lnTo>
                    <a:lnTo>
                      <a:pt x="522" y="117"/>
                    </a:lnTo>
                    <a:lnTo>
                      <a:pt x="509" y="102"/>
                    </a:lnTo>
                    <a:lnTo>
                      <a:pt x="492" y="85"/>
                    </a:lnTo>
                    <a:lnTo>
                      <a:pt x="477" y="72"/>
                    </a:lnTo>
                    <a:lnTo>
                      <a:pt x="461" y="59"/>
                    </a:lnTo>
                    <a:lnTo>
                      <a:pt x="439" y="45"/>
                    </a:lnTo>
                    <a:lnTo>
                      <a:pt x="418" y="32"/>
                    </a:lnTo>
                    <a:lnTo>
                      <a:pt x="392" y="20"/>
                    </a:lnTo>
                    <a:lnTo>
                      <a:pt x="364" y="12"/>
                    </a:lnTo>
                    <a:lnTo>
                      <a:pt x="332" y="5"/>
                    </a:lnTo>
                    <a:lnTo>
                      <a:pt x="301" y="0"/>
                    </a:lnTo>
                    <a:lnTo>
                      <a:pt x="256" y="5"/>
                    </a:lnTo>
                    <a:lnTo>
                      <a:pt x="218" y="17"/>
                    </a:lnTo>
                    <a:lnTo>
                      <a:pt x="179" y="34"/>
                    </a:lnTo>
                    <a:lnTo>
                      <a:pt x="146" y="54"/>
                    </a:lnTo>
                    <a:lnTo>
                      <a:pt x="114" y="77"/>
                    </a:lnTo>
                    <a:lnTo>
                      <a:pt x="85" y="109"/>
                    </a:lnTo>
                    <a:lnTo>
                      <a:pt x="60" y="144"/>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sp>
            <p:nvSpPr>
              <p:cNvPr id="55" name="Freeform 10"/>
              <p:cNvSpPr>
                <a:spLocks/>
              </p:cNvSpPr>
              <p:nvPr/>
            </p:nvSpPr>
            <p:spPr bwMode="auto">
              <a:xfrm>
                <a:off x="3765" y="1443"/>
                <a:ext cx="122" cy="26"/>
              </a:xfrm>
              <a:custGeom>
                <a:avLst/>
                <a:gdLst>
                  <a:gd name="T0" fmla="*/ 0 w 244"/>
                  <a:gd name="T1" fmla="*/ 0 h 54"/>
                  <a:gd name="T2" fmla="*/ 1 w 244"/>
                  <a:gd name="T3" fmla="*/ 0 h 54"/>
                  <a:gd name="T4" fmla="*/ 1 w 244"/>
                  <a:gd name="T5" fmla="*/ 0 h 54"/>
                  <a:gd name="T6" fmla="*/ 1 w 244"/>
                  <a:gd name="T7" fmla="*/ 0 h 54"/>
                  <a:gd name="T8" fmla="*/ 1 w 244"/>
                  <a:gd name="T9" fmla="*/ 0 h 54"/>
                  <a:gd name="T10" fmla="*/ 1 w 244"/>
                  <a:gd name="T11" fmla="*/ 0 h 54"/>
                  <a:gd name="T12" fmla="*/ 1 w 244"/>
                  <a:gd name="T13" fmla="*/ 0 h 54"/>
                  <a:gd name="T14" fmla="*/ 1 w 244"/>
                  <a:gd name="T15" fmla="*/ 0 h 54"/>
                  <a:gd name="T16" fmla="*/ 1 w 244"/>
                  <a:gd name="T17" fmla="*/ 0 h 54"/>
                  <a:gd name="T18" fmla="*/ 1 w 244"/>
                  <a:gd name="T19" fmla="*/ 0 h 54"/>
                  <a:gd name="T20" fmla="*/ 1 w 244"/>
                  <a:gd name="T21" fmla="*/ 0 h 54"/>
                  <a:gd name="T22" fmla="*/ 1 w 244"/>
                  <a:gd name="T23" fmla="*/ 0 h 54"/>
                  <a:gd name="T24" fmla="*/ 1 w 244"/>
                  <a:gd name="T25" fmla="*/ 0 h 54"/>
                  <a:gd name="T26" fmla="*/ 1 w 244"/>
                  <a:gd name="T27" fmla="*/ 0 h 54"/>
                  <a:gd name="T28" fmla="*/ 1 w 244"/>
                  <a:gd name="T29" fmla="*/ 0 h 54"/>
                  <a:gd name="T30" fmla="*/ 1 w 244"/>
                  <a:gd name="T31" fmla="*/ 0 h 54"/>
                  <a:gd name="T32" fmla="*/ 1 w 244"/>
                  <a:gd name="T33" fmla="*/ 0 h 54"/>
                  <a:gd name="T34" fmla="*/ 1 w 244"/>
                  <a:gd name="T35" fmla="*/ 0 h 54"/>
                  <a:gd name="T36" fmla="*/ 1 w 244"/>
                  <a:gd name="T37" fmla="*/ 0 h 54"/>
                  <a:gd name="T38" fmla="*/ 1 w 244"/>
                  <a:gd name="T39" fmla="*/ 0 h 54"/>
                  <a:gd name="T40" fmla="*/ 1 w 244"/>
                  <a:gd name="T41" fmla="*/ 0 h 54"/>
                  <a:gd name="T42" fmla="*/ 1 w 244"/>
                  <a:gd name="T43" fmla="*/ 0 h 54"/>
                  <a:gd name="T44" fmla="*/ 1 w 244"/>
                  <a:gd name="T45" fmla="*/ 0 h 54"/>
                  <a:gd name="T46" fmla="*/ 1 w 244"/>
                  <a:gd name="T47" fmla="*/ 0 h 54"/>
                  <a:gd name="T48" fmla="*/ 1 w 244"/>
                  <a:gd name="T49" fmla="*/ 0 h 54"/>
                  <a:gd name="T50" fmla="*/ 0 w 244"/>
                  <a:gd name="T51" fmla="*/ 0 h 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4"/>
                  <a:gd name="T79" fmla="*/ 0 h 54"/>
                  <a:gd name="T80" fmla="*/ 244 w 244"/>
                  <a:gd name="T81" fmla="*/ 54 h 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4" h="54">
                    <a:moveTo>
                      <a:pt x="0" y="37"/>
                    </a:moveTo>
                    <a:lnTo>
                      <a:pt x="8" y="31"/>
                    </a:lnTo>
                    <a:lnTo>
                      <a:pt x="19" y="21"/>
                    </a:lnTo>
                    <a:lnTo>
                      <a:pt x="41" y="10"/>
                    </a:lnTo>
                    <a:lnTo>
                      <a:pt x="66" y="4"/>
                    </a:lnTo>
                    <a:lnTo>
                      <a:pt x="90" y="0"/>
                    </a:lnTo>
                    <a:lnTo>
                      <a:pt x="112" y="0"/>
                    </a:lnTo>
                    <a:lnTo>
                      <a:pt x="127" y="2"/>
                    </a:lnTo>
                    <a:lnTo>
                      <a:pt x="138" y="0"/>
                    </a:lnTo>
                    <a:lnTo>
                      <a:pt x="150" y="0"/>
                    </a:lnTo>
                    <a:lnTo>
                      <a:pt x="165" y="2"/>
                    </a:lnTo>
                    <a:lnTo>
                      <a:pt x="183" y="5"/>
                    </a:lnTo>
                    <a:lnTo>
                      <a:pt x="199" y="10"/>
                    </a:lnTo>
                    <a:lnTo>
                      <a:pt x="219" y="17"/>
                    </a:lnTo>
                    <a:lnTo>
                      <a:pt x="229" y="24"/>
                    </a:lnTo>
                    <a:lnTo>
                      <a:pt x="237" y="31"/>
                    </a:lnTo>
                    <a:lnTo>
                      <a:pt x="244" y="41"/>
                    </a:lnTo>
                    <a:lnTo>
                      <a:pt x="242" y="44"/>
                    </a:lnTo>
                    <a:lnTo>
                      <a:pt x="219" y="51"/>
                    </a:lnTo>
                    <a:lnTo>
                      <a:pt x="180" y="54"/>
                    </a:lnTo>
                    <a:lnTo>
                      <a:pt x="142" y="54"/>
                    </a:lnTo>
                    <a:lnTo>
                      <a:pt x="102" y="54"/>
                    </a:lnTo>
                    <a:lnTo>
                      <a:pt x="49" y="51"/>
                    </a:lnTo>
                    <a:lnTo>
                      <a:pt x="14" y="47"/>
                    </a:lnTo>
                    <a:lnTo>
                      <a:pt x="5" y="44"/>
                    </a:lnTo>
                    <a:lnTo>
                      <a:pt x="0" y="37"/>
                    </a:lnTo>
                    <a:close/>
                  </a:path>
                </a:pathLst>
              </a:custGeom>
              <a:solidFill>
                <a:srgbClr val="FFE0C0"/>
              </a:solidFill>
              <a:ln w="11113">
                <a:solidFill>
                  <a:srgbClr val="000000"/>
                </a:solidFill>
                <a:round/>
                <a:headEnd/>
                <a:tailEnd/>
              </a:ln>
            </p:spPr>
            <p:txBody>
              <a:bodyPr/>
              <a:lstStyle/>
              <a:p>
                <a:endParaRPr lang="en-US">
                  <a:latin typeface="Verdana" pitchFamily="34" charset="0"/>
                </a:endParaRPr>
              </a:p>
            </p:txBody>
          </p:sp>
          <p:sp>
            <p:nvSpPr>
              <p:cNvPr id="56" name="Freeform 11"/>
              <p:cNvSpPr>
                <a:spLocks/>
              </p:cNvSpPr>
              <p:nvPr/>
            </p:nvSpPr>
            <p:spPr bwMode="auto">
              <a:xfrm>
                <a:off x="3657" y="1064"/>
                <a:ext cx="347" cy="240"/>
              </a:xfrm>
              <a:custGeom>
                <a:avLst/>
                <a:gdLst>
                  <a:gd name="T0" fmla="*/ 0 w 695"/>
                  <a:gd name="T1" fmla="*/ 2 h 480"/>
                  <a:gd name="T2" fmla="*/ 0 w 695"/>
                  <a:gd name="T3" fmla="*/ 2 h 480"/>
                  <a:gd name="T4" fmla="*/ 0 w 695"/>
                  <a:gd name="T5" fmla="*/ 2 h 480"/>
                  <a:gd name="T6" fmla="*/ 0 w 695"/>
                  <a:gd name="T7" fmla="*/ 2 h 480"/>
                  <a:gd name="T8" fmla="*/ 0 w 695"/>
                  <a:gd name="T9" fmla="*/ 2 h 480"/>
                  <a:gd name="T10" fmla="*/ 0 w 695"/>
                  <a:gd name="T11" fmla="*/ 2 h 480"/>
                  <a:gd name="T12" fmla="*/ 0 w 695"/>
                  <a:gd name="T13" fmla="*/ 2 h 480"/>
                  <a:gd name="T14" fmla="*/ 0 w 695"/>
                  <a:gd name="T15" fmla="*/ 2 h 480"/>
                  <a:gd name="T16" fmla="*/ 0 w 695"/>
                  <a:gd name="T17" fmla="*/ 1 h 480"/>
                  <a:gd name="T18" fmla="*/ 0 w 695"/>
                  <a:gd name="T19" fmla="*/ 1 h 480"/>
                  <a:gd name="T20" fmla="*/ 0 w 695"/>
                  <a:gd name="T21" fmla="*/ 1 h 480"/>
                  <a:gd name="T22" fmla="*/ 0 w 695"/>
                  <a:gd name="T23" fmla="*/ 1 h 480"/>
                  <a:gd name="T24" fmla="*/ 0 w 695"/>
                  <a:gd name="T25" fmla="*/ 1 h 480"/>
                  <a:gd name="T26" fmla="*/ 0 w 695"/>
                  <a:gd name="T27" fmla="*/ 1 h 480"/>
                  <a:gd name="T28" fmla="*/ 0 w 695"/>
                  <a:gd name="T29" fmla="*/ 1 h 480"/>
                  <a:gd name="T30" fmla="*/ 0 w 695"/>
                  <a:gd name="T31" fmla="*/ 1 h 480"/>
                  <a:gd name="T32" fmla="*/ 0 w 695"/>
                  <a:gd name="T33" fmla="*/ 1 h 480"/>
                  <a:gd name="T34" fmla="*/ 0 w 695"/>
                  <a:gd name="T35" fmla="*/ 1 h 480"/>
                  <a:gd name="T36" fmla="*/ 0 w 695"/>
                  <a:gd name="T37" fmla="*/ 1 h 480"/>
                  <a:gd name="T38" fmla="*/ 0 w 695"/>
                  <a:gd name="T39" fmla="*/ 1 h 480"/>
                  <a:gd name="T40" fmla="*/ 0 w 695"/>
                  <a:gd name="T41" fmla="*/ 1 h 480"/>
                  <a:gd name="T42" fmla="*/ 1 w 695"/>
                  <a:gd name="T43" fmla="*/ 1 h 480"/>
                  <a:gd name="T44" fmla="*/ 1 w 695"/>
                  <a:gd name="T45" fmla="*/ 0 h 480"/>
                  <a:gd name="T46" fmla="*/ 1 w 695"/>
                  <a:gd name="T47" fmla="*/ 1 h 480"/>
                  <a:gd name="T48" fmla="*/ 1 w 695"/>
                  <a:gd name="T49" fmla="*/ 1 h 480"/>
                  <a:gd name="T50" fmla="*/ 1 w 695"/>
                  <a:gd name="T51" fmla="*/ 1 h 480"/>
                  <a:gd name="T52" fmla="*/ 1 w 695"/>
                  <a:gd name="T53" fmla="*/ 1 h 480"/>
                  <a:gd name="T54" fmla="*/ 2 w 695"/>
                  <a:gd name="T55" fmla="*/ 1 h 480"/>
                  <a:gd name="T56" fmla="*/ 2 w 695"/>
                  <a:gd name="T57" fmla="*/ 1 h 480"/>
                  <a:gd name="T58" fmla="*/ 2 w 695"/>
                  <a:gd name="T59" fmla="*/ 1 h 480"/>
                  <a:gd name="T60" fmla="*/ 2 w 695"/>
                  <a:gd name="T61" fmla="*/ 1 h 480"/>
                  <a:gd name="T62" fmla="*/ 2 w 695"/>
                  <a:gd name="T63" fmla="*/ 1 h 480"/>
                  <a:gd name="T64" fmla="*/ 2 w 695"/>
                  <a:gd name="T65" fmla="*/ 1 h 480"/>
                  <a:gd name="T66" fmla="*/ 2 w 695"/>
                  <a:gd name="T67" fmla="*/ 1 h 480"/>
                  <a:gd name="T68" fmla="*/ 2 w 695"/>
                  <a:gd name="T69" fmla="*/ 1 h 480"/>
                  <a:gd name="T70" fmla="*/ 2 w 695"/>
                  <a:gd name="T71" fmla="*/ 1 h 480"/>
                  <a:gd name="T72" fmla="*/ 2 w 695"/>
                  <a:gd name="T73" fmla="*/ 2 h 480"/>
                  <a:gd name="T74" fmla="*/ 2 w 695"/>
                  <a:gd name="T75" fmla="*/ 2 h 480"/>
                  <a:gd name="T76" fmla="*/ 2 w 695"/>
                  <a:gd name="T77" fmla="*/ 2 h 480"/>
                  <a:gd name="T78" fmla="*/ 2 w 695"/>
                  <a:gd name="T79" fmla="*/ 2 h 480"/>
                  <a:gd name="T80" fmla="*/ 2 w 695"/>
                  <a:gd name="T81" fmla="*/ 1 h 480"/>
                  <a:gd name="T82" fmla="*/ 1 w 695"/>
                  <a:gd name="T83" fmla="*/ 1 h 480"/>
                  <a:gd name="T84" fmla="*/ 1 w 695"/>
                  <a:gd name="T85" fmla="*/ 1 h 480"/>
                  <a:gd name="T86" fmla="*/ 0 w 695"/>
                  <a:gd name="T87" fmla="*/ 1 h 480"/>
                  <a:gd name="T88" fmla="*/ 0 w 695"/>
                  <a:gd name="T89" fmla="*/ 1 h 480"/>
                  <a:gd name="T90" fmla="*/ 0 w 695"/>
                  <a:gd name="T91" fmla="*/ 1 h 480"/>
                  <a:gd name="T92" fmla="*/ 0 w 695"/>
                  <a:gd name="T93" fmla="*/ 2 h 480"/>
                  <a:gd name="T94" fmla="*/ 0 w 695"/>
                  <a:gd name="T95" fmla="*/ 2 h 4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95"/>
                  <a:gd name="T145" fmla="*/ 0 h 480"/>
                  <a:gd name="T146" fmla="*/ 695 w 695"/>
                  <a:gd name="T147" fmla="*/ 480 h 48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95" h="480">
                    <a:moveTo>
                      <a:pt x="42" y="480"/>
                    </a:moveTo>
                    <a:lnTo>
                      <a:pt x="35" y="472"/>
                    </a:lnTo>
                    <a:lnTo>
                      <a:pt x="22" y="457"/>
                    </a:lnTo>
                    <a:lnTo>
                      <a:pt x="35" y="450"/>
                    </a:lnTo>
                    <a:lnTo>
                      <a:pt x="27" y="437"/>
                    </a:lnTo>
                    <a:lnTo>
                      <a:pt x="19" y="422"/>
                    </a:lnTo>
                    <a:lnTo>
                      <a:pt x="12" y="412"/>
                    </a:lnTo>
                    <a:lnTo>
                      <a:pt x="30" y="412"/>
                    </a:lnTo>
                    <a:lnTo>
                      <a:pt x="25" y="397"/>
                    </a:lnTo>
                    <a:lnTo>
                      <a:pt x="15" y="380"/>
                    </a:lnTo>
                    <a:lnTo>
                      <a:pt x="0" y="365"/>
                    </a:lnTo>
                    <a:lnTo>
                      <a:pt x="20" y="364"/>
                    </a:lnTo>
                    <a:lnTo>
                      <a:pt x="15" y="350"/>
                    </a:lnTo>
                    <a:lnTo>
                      <a:pt x="7" y="334"/>
                    </a:lnTo>
                    <a:lnTo>
                      <a:pt x="19" y="337"/>
                    </a:lnTo>
                    <a:lnTo>
                      <a:pt x="28" y="340"/>
                    </a:lnTo>
                    <a:lnTo>
                      <a:pt x="25" y="330"/>
                    </a:lnTo>
                    <a:lnTo>
                      <a:pt x="17" y="319"/>
                    </a:lnTo>
                    <a:lnTo>
                      <a:pt x="27" y="319"/>
                    </a:lnTo>
                    <a:lnTo>
                      <a:pt x="22" y="300"/>
                    </a:lnTo>
                    <a:lnTo>
                      <a:pt x="32" y="302"/>
                    </a:lnTo>
                    <a:lnTo>
                      <a:pt x="32" y="288"/>
                    </a:lnTo>
                    <a:lnTo>
                      <a:pt x="28" y="277"/>
                    </a:lnTo>
                    <a:lnTo>
                      <a:pt x="20" y="257"/>
                    </a:lnTo>
                    <a:lnTo>
                      <a:pt x="32" y="260"/>
                    </a:lnTo>
                    <a:lnTo>
                      <a:pt x="43" y="263"/>
                    </a:lnTo>
                    <a:lnTo>
                      <a:pt x="35" y="250"/>
                    </a:lnTo>
                    <a:lnTo>
                      <a:pt x="52" y="252"/>
                    </a:lnTo>
                    <a:lnTo>
                      <a:pt x="65" y="253"/>
                    </a:lnTo>
                    <a:lnTo>
                      <a:pt x="53" y="237"/>
                    </a:lnTo>
                    <a:lnTo>
                      <a:pt x="47" y="227"/>
                    </a:lnTo>
                    <a:lnTo>
                      <a:pt x="37" y="213"/>
                    </a:lnTo>
                    <a:lnTo>
                      <a:pt x="50" y="212"/>
                    </a:lnTo>
                    <a:lnTo>
                      <a:pt x="63" y="212"/>
                    </a:lnTo>
                    <a:lnTo>
                      <a:pt x="75" y="210"/>
                    </a:lnTo>
                    <a:lnTo>
                      <a:pt x="65" y="200"/>
                    </a:lnTo>
                    <a:lnTo>
                      <a:pt x="53" y="190"/>
                    </a:lnTo>
                    <a:lnTo>
                      <a:pt x="66" y="185"/>
                    </a:lnTo>
                    <a:lnTo>
                      <a:pt x="60" y="168"/>
                    </a:lnTo>
                    <a:lnTo>
                      <a:pt x="53" y="157"/>
                    </a:lnTo>
                    <a:lnTo>
                      <a:pt x="48" y="147"/>
                    </a:lnTo>
                    <a:lnTo>
                      <a:pt x="63" y="148"/>
                    </a:lnTo>
                    <a:lnTo>
                      <a:pt x="76" y="152"/>
                    </a:lnTo>
                    <a:lnTo>
                      <a:pt x="80" y="135"/>
                    </a:lnTo>
                    <a:lnTo>
                      <a:pt x="78" y="117"/>
                    </a:lnTo>
                    <a:lnTo>
                      <a:pt x="75" y="100"/>
                    </a:lnTo>
                    <a:lnTo>
                      <a:pt x="63" y="80"/>
                    </a:lnTo>
                    <a:lnTo>
                      <a:pt x="86" y="92"/>
                    </a:lnTo>
                    <a:lnTo>
                      <a:pt x="96" y="97"/>
                    </a:lnTo>
                    <a:lnTo>
                      <a:pt x="108" y="105"/>
                    </a:lnTo>
                    <a:lnTo>
                      <a:pt x="121" y="105"/>
                    </a:lnTo>
                    <a:lnTo>
                      <a:pt x="121" y="92"/>
                    </a:lnTo>
                    <a:lnTo>
                      <a:pt x="124" y="78"/>
                    </a:lnTo>
                    <a:lnTo>
                      <a:pt x="132" y="61"/>
                    </a:lnTo>
                    <a:lnTo>
                      <a:pt x="139" y="73"/>
                    </a:lnTo>
                    <a:lnTo>
                      <a:pt x="144" y="80"/>
                    </a:lnTo>
                    <a:lnTo>
                      <a:pt x="154" y="87"/>
                    </a:lnTo>
                    <a:lnTo>
                      <a:pt x="160" y="75"/>
                    </a:lnTo>
                    <a:lnTo>
                      <a:pt x="169" y="63"/>
                    </a:lnTo>
                    <a:lnTo>
                      <a:pt x="184" y="51"/>
                    </a:lnTo>
                    <a:lnTo>
                      <a:pt x="197" y="38"/>
                    </a:lnTo>
                    <a:lnTo>
                      <a:pt x="213" y="28"/>
                    </a:lnTo>
                    <a:lnTo>
                      <a:pt x="233" y="23"/>
                    </a:lnTo>
                    <a:lnTo>
                      <a:pt x="260" y="18"/>
                    </a:lnTo>
                    <a:lnTo>
                      <a:pt x="298" y="8"/>
                    </a:lnTo>
                    <a:lnTo>
                      <a:pt x="322" y="3"/>
                    </a:lnTo>
                    <a:lnTo>
                      <a:pt x="344" y="1"/>
                    </a:lnTo>
                    <a:lnTo>
                      <a:pt x="360" y="0"/>
                    </a:lnTo>
                    <a:lnTo>
                      <a:pt x="385" y="0"/>
                    </a:lnTo>
                    <a:lnTo>
                      <a:pt x="431" y="1"/>
                    </a:lnTo>
                    <a:lnTo>
                      <a:pt x="415" y="8"/>
                    </a:lnTo>
                    <a:lnTo>
                      <a:pt x="405" y="18"/>
                    </a:lnTo>
                    <a:lnTo>
                      <a:pt x="402" y="23"/>
                    </a:lnTo>
                    <a:lnTo>
                      <a:pt x="418" y="28"/>
                    </a:lnTo>
                    <a:lnTo>
                      <a:pt x="438" y="30"/>
                    </a:lnTo>
                    <a:lnTo>
                      <a:pt x="458" y="28"/>
                    </a:lnTo>
                    <a:lnTo>
                      <a:pt x="476" y="26"/>
                    </a:lnTo>
                    <a:lnTo>
                      <a:pt x="491" y="23"/>
                    </a:lnTo>
                    <a:lnTo>
                      <a:pt x="519" y="25"/>
                    </a:lnTo>
                    <a:lnTo>
                      <a:pt x="501" y="31"/>
                    </a:lnTo>
                    <a:lnTo>
                      <a:pt x="486" y="43"/>
                    </a:lnTo>
                    <a:lnTo>
                      <a:pt x="501" y="45"/>
                    </a:lnTo>
                    <a:lnTo>
                      <a:pt x="514" y="43"/>
                    </a:lnTo>
                    <a:lnTo>
                      <a:pt x="534" y="45"/>
                    </a:lnTo>
                    <a:lnTo>
                      <a:pt x="565" y="55"/>
                    </a:lnTo>
                    <a:lnTo>
                      <a:pt x="547" y="58"/>
                    </a:lnTo>
                    <a:lnTo>
                      <a:pt x="530" y="61"/>
                    </a:lnTo>
                    <a:lnTo>
                      <a:pt x="520" y="66"/>
                    </a:lnTo>
                    <a:lnTo>
                      <a:pt x="542" y="70"/>
                    </a:lnTo>
                    <a:lnTo>
                      <a:pt x="558" y="73"/>
                    </a:lnTo>
                    <a:lnTo>
                      <a:pt x="570" y="75"/>
                    </a:lnTo>
                    <a:lnTo>
                      <a:pt x="586" y="82"/>
                    </a:lnTo>
                    <a:lnTo>
                      <a:pt x="606" y="92"/>
                    </a:lnTo>
                    <a:lnTo>
                      <a:pt x="636" y="102"/>
                    </a:lnTo>
                    <a:lnTo>
                      <a:pt x="618" y="107"/>
                    </a:lnTo>
                    <a:lnTo>
                      <a:pt x="605" y="113"/>
                    </a:lnTo>
                    <a:lnTo>
                      <a:pt x="595" y="120"/>
                    </a:lnTo>
                    <a:lnTo>
                      <a:pt x="593" y="128"/>
                    </a:lnTo>
                    <a:lnTo>
                      <a:pt x="606" y="130"/>
                    </a:lnTo>
                    <a:lnTo>
                      <a:pt x="619" y="135"/>
                    </a:lnTo>
                    <a:lnTo>
                      <a:pt x="633" y="142"/>
                    </a:lnTo>
                    <a:lnTo>
                      <a:pt x="652" y="147"/>
                    </a:lnTo>
                    <a:lnTo>
                      <a:pt x="667" y="145"/>
                    </a:lnTo>
                    <a:lnTo>
                      <a:pt x="656" y="158"/>
                    </a:lnTo>
                    <a:lnTo>
                      <a:pt x="652" y="178"/>
                    </a:lnTo>
                    <a:lnTo>
                      <a:pt x="659" y="195"/>
                    </a:lnTo>
                    <a:lnTo>
                      <a:pt x="664" y="210"/>
                    </a:lnTo>
                    <a:lnTo>
                      <a:pt x="667" y="223"/>
                    </a:lnTo>
                    <a:lnTo>
                      <a:pt x="656" y="248"/>
                    </a:lnTo>
                    <a:lnTo>
                      <a:pt x="695" y="247"/>
                    </a:lnTo>
                    <a:lnTo>
                      <a:pt x="661" y="270"/>
                    </a:lnTo>
                    <a:lnTo>
                      <a:pt x="649" y="285"/>
                    </a:lnTo>
                    <a:lnTo>
                      <a:pt x="644" y="312"/>
                    </a:lnTo>
                    <a:lnTo>
                      <a:pt x="661" y="324"/>
                    </a:lnTo>
                    <a:lnTo>
                      <a:pt x="654" y="340"/>
                    </a:lnTo>
                    <a:lnTo>
                      <a:pt x="649" y="362"/>
                    </a:lnTo>
                    <a:lnTo>
                      <a:pt x="661" y="380"/>
                    </a:lnTo>
                    <a:lnTo>
                      <a:pt x="644" y="407"/>
                    </a:lnTo>
                    <a:lnTo>
                      <a:pt x="638" y="424"/>
                    </a:lnTo>
                    <a:lnTo>
                      <a:pt x="629" y="477"/>
                    </a:lnTo>
                    <a:lnTo>
                      <a:pt x="616" y="352"/>
                    </a:lnTo>
                    <a:lnTo>
                      <a:pt x="601" y="305"/>
                    </a:lnTo>
                    <a:lnTo>
                      <a:pt x="570" y="235"/>
                    </a:lnTo>
                    <a:lnTo>
                      <a:pt x="544" y="212"/>
                    </a:lnTo>
                    <a:lnTo>
                      <a:pt x="502" y="200"/>
                    </a:lnTo>
                    <a:lnTo>
                      <a:pt x="458" y="197"/>
                    </a:lnTo>
                    <a:lnTo>
                      <a:pt x="410" y="185"/>
                    </a:lnTo>
                    <a:lnTo>
                      <a:pt x="369" y="175"/>
                    </a:lnTo>
                    <a:lnTo>
                      <a:pt x="321" y="163"/>
                    </a:lnTo>
                    <a:lnTo>
                      <a:pt x="276" y="160"/>
                    </a:lnTo>
                    <a:lnTo>
                      <a:pt x="194" y="157"/>
                    </a:lnTo>
                    <a:lnTo>
                      <a:pt x="184" y="167"/>
                    </a:lnTo>
                    <a:lnTo>
                      <a:pt x="170" y="177"/>
                    </a:lnTo>
                    <a:lnTo>
                      <a:pt x="157" y="185"/>
                    </a:lnTo>
                    <a:lnTo>
                      <a:pt x="147" y="185"/>
                    </a:lnTo>
                    <a:lnTo>
                      <a:pt x="136" y="190"/>
                    </a:lnTo>
                    <a:lnTo>
                      <a:pt x="124" y="212"/>
                    </a:lnTo>
                    <a:lnTo>
                      <a:pt x="111" y="233"/>
                    </a:lnTo>
                    <a:lnTo>
                      <a:pt x="108" y="263"/>
                    </a:lnTo>
                    <a:lnTo>
                      <a:pt x="98" y="283"/>
                    </a:lnTo>
                    <a:lnTo>
                      <a:pt x="88" y="307"/>
                    </a:lnTo>
                    <a:lnTo>
                      <a:pt x="76" y="324"/>
                    </a:lnTo>
                    <a:lnTo>
                      <a:pt x="66" y="342"/>
                    </a:lnTo>
                    <a:lnTo>
                      <a:pt x="60" y="364"/>
                    </a:lnTo>
                    <a:lnTo>
                      <a:pt x="55" y="389"/>
                    </a:lnTo>
                    <a:lnTo>
                      <a:pt x="42" y="480"/>
                    </a:lnTo>
                    <a:close/>
                  </a:path>
                </a:pathLst>
              </a:custGeom>
              <a:solidFill>
                <a:srgbClr val="201000"/>
              </a:solidFill>
              <a:ln w="11113">
                <a:solidFill>
                  <a:srgbClr val="000000"/>
                </a:solidFill>
                <a:round/>
                <a:headEnd/>
                <a:tailEnd/>
              </a:ln>
            </p:spPr>
            <p:txBody>
              <a:bodyPr/>
              <a:lstStyle/>
              <a:p>
                <a:endParaRPr lang="en-US">
                  <a:latin typeface="Verdana" pitchFamily="34" charset="0"/>
                </a:endParaRPr>
              </a:p>
            </p:txBody>
          </p:sp>
          <p:grpSp>
            <p:nvGrpSpPr>
              <p:cNvPr id="57" name="Group 12"/>
              <p:cNvGrpSpPr>
                <a:grpSpLocks/>
              </p:cNvGrpSpPr>
              <p:nvPr/>
            </p:nvGrpSpPr>
            <p:grpSpPr bwMode="auto">
              <a:xfrm>
                <a:off x="3748" y="1299"/>
                <a:ext cx="147" cy="25"/>
                <a:chOff x="3748" y="1299"/>
                <a:chExt cx="147" cy="25"/>
              </a:xfrm>
            </p:grpSpPr>
            <p:grpSp>
              <p:nvGrpSpPr>
                <p:cNvPr id="70" name="Group 13"/>
                <p:cNvGrpSpPr>
                  <a:grpSpLocks/>
                </p:cNvGrpSpPr>
                <p:nvPr/>
              </p:nvGrpSpPr>
              <p:grpSpPr bwMode="auto">
                <a:xfrm>
                  <a:off x="3748" y="1299"/>
                  <a:ext cx="25" cy="25"/>
                  <a:chOff x="3748" y="1299"/>
                  <a:chExt cx="25" cy="25"/>
                </a:xfrm>
              </p:grpSpPr>
              <p:sp>
                <p:nvSpPr>
                  <p:cNvPr id="74" name="Oval 14"/>
                  <p:cNvSpPr>
                    <a:spLocks noChangeArrowheads="1"/>
                  </p:cNvSpPr>
                  <p:nvPr/>
                </p:nvSpPr>
                <p:spPr bwMode="auto">
                  <a:xfrm>
                    <a:off x="3748" y="1299"/>
                    <a:ext cx="25" cy="25"/>
                  </a:xfrm>
                  <a:prstGeom prst="ellipse">
                    <a:avLst/>
                  </a:prstGeom>
                  <a:solidFill>
                    <a:srgbClr val="4040FF"/>
                  </a:solidFill>
                  <a:ln w="11113">
                    <a:solidFill>
                      <a:srgbClr val="000080"/>
                    </a:solidFill>
                    <a:round/>
                    <a:headEnd/>
                    <a:tailEnd/>
                  </a:ln>
                </p:spPr>
                <p:txBody>
                  <a:bodyPr/>
                  <a:lstStyle/>
                  <a:p>
                    <a:endParaRPr lang="en-US">
                      <a:latin typeface="Verdana" pitchFamily="34" charset="0"/>
                    </a:endParaRPr>
                  </a:p>
                </p:txBody>
              </p:sp>
              <p:sp>
                <p:nvSpPr>
                  <p:cNvPr id="75" name="Oval 15"/>
                  <p:cNvSpPr>
                    <a:spLocks noChangeArrowheads="1"/>
                  </p:cNvSpPr>
                  <p:nvPr/>
                </p:nvSpPr>
                <p:spPr bwMode="auto">
                  <a:xfrm>
                    <a:off x="3755" y="1303"/>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grpSp>
            <p:grpSp>
              <p:nvGrpSpPr>
                <p:cNvPr id="71" name="Group 16"/>
                <p:cNvGrpSpPr>
                  <a:grpSpLocks/>
                </p:cNvGrpSpPr>
                <p:nvPr/>
              </p:nvGrpSpPr>
              <p:grpSpPr bwMode="auto">
                <a:xfrm>
                  <a:off x="3870" y="1299"/>
                  <a:ext cx="25" cy="25"/>
                  <a:chOff x="3870" y="1299"/>
                  <a:chExt cx="25" cy="25"/>
                </a:xfrm>
              </p:grpSpPr>
              <p:sp>
                <p:nvSpPr>
                  <p:cNvPr id="72" name="Oval 17"/>
                  <p:cNvSpPr>
                    <a:spLocks noChangeArrowheads="1"/>
                  </p:cNvSpPr>
                  <p:nvPr/>
                </p:nvSpPr>
                <p:spPr bwMode="auto">
                  <a:xfrm>
                    <a:off x="3870" y="1299"/>
                    <a:ext cx="25" cy="25"/>
                  </a:xfrm>
                  <a:prstGeom prst="ellipse">
                    <a:avLst/>
                  </a:prstGeom>
                  <a:solidFill>
                    <a:srgbClr val="4040FF"/>
                  </a:solidFill>
                  <a:ln w="11113">
                    <a:solidFill>
                      <a:srgbClr val="000080"/>
                    </a:solidFill>
                    <a:round/>
                    <a:headEnd/>
                    <a:tailEnd/>
                  </a:ln>
                </p:spPr>
                <p:txBody>
                  <a:bodyPr/>
                  <a:lstStyle/>
                  <a:p>
                    <a:endParaRPr lang="en-US">
                      <a:latin typeface="Verdana" pitchFamily="34" charset="0"/>
                    </a:endParaRPr>
                  </a:p>
                </p:txBody>
              </p:sp>
              <p:sp>
                <p:nvSpPr>
                  <p:cNvPr id="73" name="Oval 18"/>
                  <p:cNvSpPr>
                    <a:spLocks noChangeArrowheads="1"/>
                  </p:cNvSpPr>
                  <p:nvPr/>
                </p:nvSpPr>
                <p:spPr bwMode="auto">
                  <a:xfrm>
                    <a:off x="3876" y="1303"/>
                    <a:ext cx="11" cy="1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grpSp>
          </p:grpSp>
          <p:sp>
            <p:nvSpPr>
              <p:cNvPr id="58" name="Arc 19"/>
              <p:cNvSpPr>
                <a:spLocks/>
              </p:cNvSpPr>
              <p:nvPr/>
            </p:nvSpPr>
            <p:spPr bwMode="auto">
              <a:xfrm>
                <a:off x="3790" y="1380"/>
                <a:ext cx="68" cy="35"/>
              </a:xfrm>
              <a:custGeom>
                <a:avLst/>
                <a:gdLst>
                  <a:gd name="T0" fmla="*/ 0 w 43200"/>
                  <a:gd name="T1" fmla="*/ 0 h 22191"/>
                  <a:gd name="T2" fmla="*/ 0 w 43200"/>
                  <a:gd name="T3" fmla="*/ 0 h 22191"/>
                  <a:gd name="T4" fmla="*/ 0 w 43200"/>
                  <a:gd name="T5" fmla="*/ 0 h 22191"/>
                  <a:gd name="T6" fmla="*/ 0 60000 65536"/>
                  <a:gd name="T7" fmla="*/ 0 60000 65536"/>
                  <a:gd name="T8" fmla="*/ 0 60000 65536"/>
                  <a:gd name="T9" fmla="*/ 0 w 43200"/>
                  <a:gd name="T10" fmla="*/ 0 h 22191"/>
                  <a:gd name="T11" fmla="*/ 43200 w 43200"/>
                  <a:gd name="T12" fmla="*/ 22191 h 22191"/>
                </a:gdLst>
                <a:ahLst/>
                <a:cxnLst>
                  <a:cxn ang="T6">
                    <a:pos x="T0" y="T1"/>
                  </a:cxn>
                  <a:cxn ang="T7">
                    <a:pos x="T2" y="T3"/>
                  </a:cxn>
                  <a:cxn ang="T8">
                    <a:pos x="T4" y="T5"/>
                  </a:cxn>
                </a:cxnLst>
                <a:rect l="T9" t="T10" r="T11" b="T12"/>
                <a:pathLst>
                  <a:path w="43200" h="22191" fill="none" extrusionOk="0">
                    <a:moveTo>
                      <a:pt x="43191" y="0"/>
                    </a:moveTo>
                    <a:cubicBezTo>
                      <a:pt x="43197" y="196"/>
                      <a:pt x="43200" y="393"/>
                      <a:pt x="43200" y="591"/>
                    </a:cubicBezTo>
                    <a:cubicBezTo>
                      <a:pt x="43200" y="12520"/>
                      <a:pt x="33529" y="22191"/>
                      <a:pt x="21600" y="22191"/>
                    </a:cubicBezTo>
                    <a:cubicBezTo>
                      <a:pt x="9670" y="22191"/>
                      <a:pt x="0" y="12520"/>
                      <a:pt x="0" y="591"/>
                    </a:cubicBezTo>
                    <a:cubicBezTo>
                      <a:pt x="-1" y="399"/>
                      <a:pt x="2" y="207"/>
                      <a:pt x="7" y="15"/>
                    </a:cubicBezTo>
                  </a:path>
                  <a:path w="43200" h="22191" stroke="0" extrusionOk="0">
                    <a:moveTo>
                      <a:pt x="43191" y="0"/>
                    </a:moveTo>
                    <a:cubicBezTo>
                      <a:pt x="43197" y="196"/>
                      <a:pt x="43200" y="393"/>
                      <a:pt x="43200" y="591"/>
                    </a:cubicBezTo>
                    <a:cubicBezTo>
                      <a:pt x="43200" y="12520"/>
                      <a:pt x="33529" y="22191"/>
                      <a:pt x="21600" y="22191"/>
                    </a:cubicBezTo>
                    <a:cubicBezTo>
                      <a:pt x="9670" y="22191"/>
                      <a:pt x="0" y="12520"/>
                      <a:pt x="0" y="591"/>
                    </a:cubicBezTo>
                    <a:cubicBezTo>
                      <a:pt x="-1" y="399"/>
                      <a:pt x="2" y="207"/>
                      <a:pt x="7" y="15"/>
                    </a:cubicBezTo>
                    <a:lnTo>
                      <a:pt x="21600" y="591"/>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nvGrpSpPr>
              <p:cNvPr id="59" name="Group 20"/>
              <p:cNvGrpSpPr>
                <a:grpSpLocks/>
              </p:cNvGrpSpPr>
              <p:nvPr/>
            </p:nvGrpSpPr>
            <p:grpSpPr bwMode="auto">
              <a:xfrm>
                <a:off x="3722" y="1219"/>
                <a:ext cx="210" cy="59"/>
                <a:chOff x="3722" y="1219"/>
                <a:chExt cx="210" cy="59"/>
              </a:xfrm>
            </p:grpSpPr>
            <p:sp>
              <p:nvSpPr>
                <p:cNvPr id="68" name="Freeform 21"/>
                <p:cNvSpPr>
                  <a:spLocks/>
                </p:cNvSpPr>
                <p:nvPr/>
              </p:nvSpPr>
              <p:spPr bwMode="auto">
                <a:xfrm>
                  <a:off x="3722" y="1219"/>
                  <a:ext cx="64" cy="55"/>
                </a:xfrm>
                <a:custGeom>
                  <a:avLst/>
                  <a:gdLst>
                    <a:gd name="T0" fmla="*/ 0 w 129"/>
                    <a:gd name="T1" fmla="*/ 1 h 110"/>
                    <a:gd name="T2" fmla="*/ 0 w 129"/>
                    <a:gd name="T3" fmla="*/ 1 h 110"/>
                    <a:gd name="T4" fmla="*/ 0 w 129"/>
                    <a:gd name="T5" fmla="*/ 1 h 110"/>
                    <a:gd name="T6" fmla="*/ 0 w 129"/>
                    <a:gd name="T7" fmla="*/ 1 h 110"/>
                    <a:gd name="T8" fmla="*/ 0 w 129"/>
                    <a:gd name="T9" fmla="*/ 1 h 110"/>
                    <a:gd name="T10" fmla="*/ 0 w 129"/>
                    <a:gd name="T11" fmla="*/ 1 h 110"/>
                    <a:gd name="T12" fmla="*/ 0 w 129"/>
                    <a:gd name="T13" fmla="*/ 1 h 110"/>
                    <a:gd name="T14" fmla="*/ 0 w 129"/>
                    <a:gd name="T15" fmla="*/ 1 h 110"/>
                    <a:gd name="T16" fmla="*/ 0 w 129"/>
                    <a:gd name="T17" fmla="*/ 1 h 110"/>
                    <a:gd name="T18" fmla="*/ 0 w 129"/>
                    <a:gd name="T19" fmla="*/ 1 h 110"/>
                    <a:gd name="T20" fmla="*/ 0 w 129"/>
                    <a:gd name="T21" fmla="*/ 1 h 110"/>
                    <a:gd name="T22" fmla="*/ 0 w 129"/>
                    <a:gd name="T23" fmla="*/ 1 h 110"/>
                    <a:gd name="T24" fmla="*/ 0 w 129"/>
                    <a:gd name="T25" fmla="*/ 1 h 110"/>
                    <a:gd name="T26" fmla="*/ 0 w 129"/>
                    <a:gd name="T27" fmla="*/ 1 h 110"/>
                    <a:gd name="T28" fmla="*/ 0 w 129"/>
                    <a:gd name="T29" fmla="*/ 1 h 110"/>
                    <a:gd name="T30" fmla="*/ 0 w 129"/>
                    <a:gd name="T31" fmla="*/ 1 h 110"/>
                    <a:gd name="T32" fmla="*/ 0 w 129"/>
                    <a:gd name="T33" fmla="*/ 1 h 110"/>
                    <a:gd name="T34" fmla="*/ 0 w 129"/>
                    <a:gd name="T35" fmla="*/ 1 h 110"/>
                    <a:gd name="T36" fmla="*/ 0 w 129"/>
                    <a:gd name="T37" fmla="*/ 1 h 110"/>
                    <a:gd name="T38" fmla="*/ 0 w 129"/>
                    <a:gd name="T39" fmla="*/ 1 h 110"/>
                    <a:gd name="T40" fmla="*/ 0 w 129"/>
                    <a:gd name="T41" fmla="*/ 1 h 110"/>
                    <a:gd name="T42" fmla="*/ 0 w 129"/>
                    <a:gd name="T43" fmla="*/ 1 h 110"/>
                    <a:gd name="T44" fmla="*/ 0 w 129"/>
                    <a:gd name="T45" fmla="*/ 1 h 110"/>
                    <a:gd name="T46" fmla="*/ 0 w 129"/>
                    <a:gd name="T47" fmla="*/ 0 h 110"/>
                    <a:gd name="T48" fmla="*/ 0 w 129"/>
                    <a:gd name="T49" fmla="*/ 1 h 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9"/>
                    <a:gd name="T76" fmla="*/ 0 h 110"/>
                    <a:gd name="T77" fmla="*/ 129 w 129"/>
                    <a:gd name="T78" fmla="*/ 110 h 1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9" h="110">
                      <a:moveTo>
                        <a:pt x="110" y="9"/>
                      </a:moveTo>
                      <a:lnTo>
                        <a:pt x="97" y="14"/>
                      </a:lnTo>
                      <a:lnTo>
                        <a:pt x="84" y="20"/>
                      </a:lnTo>
                      <a:lnTo>
                        <a:pt x="74" y="27"/>
                      </a:lnTo>
                      <a:lnTo>
                        <a:pt x="66" y="34"/>
                      </a:lnTo>
                      <a:lnTo>
                        <a:pt x="58" y="47"/>
                      </a:lnTo>
                      <a:lnTo>
                        <a:pt x="49" y="62"/>
                      </a:lnTo>
                      <a:lnTo>
                        <a:pt x="43" y="74"/>
                      </a:lnTo>
                      <a:lnTo>
                        <a:pt x="36" y="82"/>
                      </a:lnTo>
                      <a:lnTo>
                        <a:pt x="28" y="92"/>
                      </a:lnTo>
                      <a:lnTo>
                        <a:pt x="0" y="110"/>
                      </a:lnTo>
                      <a:lnTo>
                        <a:pt x="18" y="105"/>
                      </a:lnTo>
                      <a:lnTo>
                        <a:pt x="29" y="102"/>
                      </a:lnTo>
                      <a:lnTo>
                        <a:pt x="41" y="95"/>
                      </a:lnTo>
                      <a:lnTo>
                        <a:pt x="54" y="84"/>
                      </a:lnTo>
                      <a:lnTo>
                        <a:pt x="61" y="75"/>
                      </a:lnTo>
                      <a:lnTo>
                        <a:pt x="71" y="62"/>
                      </a:lnTo>
                      <a:lnTo>
                        <a:pt x="76" y="50"/>
                      </a:lnTo>
                      <a:lnTo>
                        <a:pt x="82" y="40"/>
                      </a:lnTo>
                      <a:lnTo>
                        <a:pt x="91" y="29"/>
                      </a:lnTo>
                      <a:lnTo>
                        <a:pt x="99" y="24"/>
                      </a:lnTo>
                      <a:lnTo>
                        <a:pt x="112" y="17"/>
                      </a:lnTo>
                      <a:lnTo>
                        <a:pt x="122" y="12"/>
                      </a:lnTo>
                      <a:lnTo>
                        <a:pt x="129" y="0"/>
                      </a:lnTo>
                      <a:lnTo>
                        <a:pt x="110" y="9"/>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sp>
              <p:nvSpPr>
                <p:cNvPr id="69" name="Freeform 22"/>
                <p:cNvSpPr>
                  <a:spLocks/>
                </p:cNvSpPr>
                <p:nvPr/>
              </p:nvSpPr>
              <p:spPr bwMode="auto">
                <a:xfrm>
                  <a:off x="3868" y="1223"/>
                  <a:ext cx="64" cy="55"/>
                </a:xfrm>
                <a:custGeom>
                  <a:avLst/>
                  <a:gdLst>
                    <a:gd name="T0" fmla="*/ 0 w 129"/>
                    <a:gd name="T1" fmla="*/ 1 h 110"/>
                    <a:gd name="T2" fmla="*/ 0 w 129"/>
                    <a:gd name="T3" fmla="*/ 1 h 110"/>
                    <a:gd name="T4" fmla="*/ 0 w 129"/>
                    <a:gd name="T5" fmla="*/ 1 h 110"/>
                    <a:gd name="T6" fmla="*/ 0 w 129"/>
                    <a:gd name="T7" fmla="*/ 1 h 110"/>
                    <a:gd name="T8" fmla="*/ 0 w 129"/>
                    <a:gd name="T9" fmla="*/ 1 h 110"/>
                    <a:gd name="T10" fmla="*/ 0 w 129"/>
                    <a:gd name="T11" fmla="*/ 1 h 110"/>
                    <a:gd name="T12" fmla="*/ 0 w 129"/>
                    <a:gd name="T13" fmla="*/ 1 h 110"/>
                    <a:gd name="T14" fmla="*/ 0 w 129"/>
                    <a:gd name="T15" fmla="*/ 1 h 110"/>
                    <a:gd name="T16" fmla="*/ 0 w 129"/>
                    <a:gd name="T17" fmla="*/ 1 h 110"/>
                    <a:gd name="T18" fmla="*/ 0 w 129"/>
                    <a:gd name="T19" fmla="*/ 1 h 110"/>
                    <a:gd name="T20" fmla="*/ 0 w 129"/>
                    <a:gd name="T21" fmla="*/ 1 h 110"/>
                    <a:gd name="T22" fmla="*/ 0 w 129"/>
                    <a:gd name="T23" fmla="*/ 1 h 110"/>
                    <a:gd name="T24" fmla="*/ 0 w 129"/>
                    <a:gd name="T25" fmla="*/ 1 h 110"/>
                    <a:gd name="T26" fmla="*/ 0 w 129"/>
                    <a:gd name="T27" fmla="*/ 1 h 110"/>
                    <a:gd name="T28" fmla="*/ 0 w 129"/>
                    <a:gd name="T29" fmla="*/ 1 h 110"/>
                    <a:gd name="T30" fmla="*/ 0 w 129"/>
                    <a:gd name="T31" fmla="*/ 1 h 110"/>
                    <a:gd name="T32" fmla="*/ 0 w 129"/>
                    <a:gd name="T33" fmla="*/ 1 h 110"/>
                    <a:gd name="T34" fmla="*/ 0 w 129"/>
                    <a:gd name="T35" fmla="*/ 1 h 110"/>
                    <a:gd name="T36" fmla="*/ 0 w 129"/>
                    <a:gd name="T37" fmla="*/ 1 h 110"/>
                    <a:gd name="T38" fmla="*/ 0 w 129"/>
                    <a:gd name="T39" fmla="*/ 1 h 110"/>
                    <a:gd name="T40" fmla="*/ 0 w 129"/>
                    <a:gd name="T41" fmla="*/ 1 h 110"/>
                    <a:gd name="T42" fmla="*/ 0 w 129"/>
                    <a:gd name="T43" fmla="*/ 1 h 110"/>
                    <a:gd name="T44" fmla="*/ 0 w 129"/>
                    <a:gd name="T45" fmla="*/ 1 h 110"/>
                    <a:gd name="T46" fmla="*/ 0 w 129"/>
                    <a:gd name="T47" fmla="*/ 0 h 110"/>
                    <a:gd name="T48" fmla="*/ 0 w 129"/>
                    <a:gd name="T49" fmla="*/ 1 h 1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9"/>
                    <a:gd name="T76" fmla="*/ 0 h 110"/>
                    <a:gd name="T77" fmla="*/ 129 w 129"/>
                    <a:gd name="T78" fmla="*/ 110 h 1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9" h="110">
                      <a:moveTo>
                        <a:pt x="18" y="8"/>
                      </a:moveTo>
                      <a:lnTo>
                        <a:pt x="33" y="13"/>
                      </a:lnTo>
                      <a:lnTo>
                        <a:pt x="45" y="18"/>
                      </a:lnTo>
                      <a:lnTo>
                        <a:pt x="54" y="25"/>
                      </a:lnTo>
                      <a:lnTo>
                        <a:pt x="63" y="33"/>
                      </a:lnTo>
                      <a:lnTo>
                        <a:pt x="71" y="46"/>
                      </a:lnTo>
                      <a:lnTo>
                        <a:pt x="79" y="61"/>
                      </a:lnTo>
                      <a:lnTo>
                        <a:pt x="86" y="73"/>
                      </a:lnTo>
                      <a:lnTo>
                        <a:pt x="92" y="81"/>
                      </a:lnTo>
                      <a:lnTo>
                        <a:pt x="101" y="91"/>
                      </a:lnTo>
                      <a:lnTo>
                        <a:pt x="129" y="110"/>
                      </a:lnTo>
                      <a:lnTo>
                        <a:pt x="111" y="105"/>
                      </a:lnTo>
                      <a:lnTo>
                        <a:pt x="99" y="100"/>
                      </a:lnTo>
                      <a:lnTo>
                        <a:pt x="87" y="93"/>
                      </a:lnTo>
                      <a:lnTo>
                        <a:pt x="74" y="83"/>
                      </a:lnTo>
                      <a:lnTo>
                        <a:pt x="68" y="75"/>
                      </a:lnTo>
                      <a:lnTo>
                        <a:pt x="58" y="60"/>
                      </a:lnTo>
                      <a:lnTo>
                        <a:pt x="53" y="50"/>
                      </a:lnTo>
                      <a:lnTo>
                        <a:pt x="46" y="40"/>
                      </a:lnTo>
                      <a:lnTo>
                        <a:pt x="38" y="28"/>
                      </a:lnTo>
                      <a:lnTo>
                        <a:pt x="30" y="23"/>
                      </a:lnTo>
                      <a:lnTo>
                        <a:pt x="17" y="16"/>
                      </a:lnTo>
                      <a:lnTo>
                        <a:pt x="7" y="11"/>
                      </a:lnTo>
                      <a:lnTo>
                        <a:pt x="0" y="0"/>
                      </a:lnTo>
                      <a:lnTo>
                        <a:pt x="18" y="8"/>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grpSp>
          <p:grpSp>
            <p:nvGrpSpPr>
              <p:cNvPr id="60" name="Group 23"/>
              <p:cNvGrpSpPr>
                <a:grpSpLocks/>
              </p:cNvGrpSpPr>
              <p:nvPr/>
            </p:nvGrpSpPr>
            <p:grpSpPr bwMode="auto">
              <a:xfrm>
                <a:off x="3676" y="1269"/>
                <a:ext cx="307" cy="87"/>
                <a:chOff x="3676" y="1269"/>
                <a:chExt cx="307" cy="87"/>
              </a:xfrm>
            </p:grpSpPr>
            <p:grpSp>
              <p:nvGrpSpPr>
                <p:cNvPr id="62" name="Group 24"/>
                <p:cNvGrpSpPr>
                  <a:grpSpLocks/>
                </p:cNvGrpSpPr>
                <p:nvPr/>
              </p:nvGrpSpPr>
              <p:grpSpPr bwMode="auto">
                <a:xfrm>
                  <a:off x="3717" y="1269"/>
                  <a:ext cx="214" cy="87"/>
                  <a:chOff x="3717" y="1269"/>
                  <a:chExt cx="214" cy="87"/>
                </a:xfrm>
              </p:grpSpPr>
              <p:sp>
                <p:nvSpPr>
                  <p:cNvPr id="66" name="Oval 25"/>
                  <p:cNvSpPr>
                    <a:spLocks noChangeArrowheads="1"/>
                  </p:cNvSpPr>
                  <p:nvPr/>
                </p:nvSpPr>
                <p:spPr bwMode="auto">
                  <a:xfrm>
                    <a:off x="3845" y="1269"/>
                    <a:ext cx="86" cy="87"/>
                  </a:xfrm>
                  <a:prstGeom prst="ellipse">
                    <a:avLst/>
                  </a:pr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sp>
                <p:nvSpPr>
                  <p:cNvPr id="67" name="Oval 26"/>
                  <p:cNvSpPr>
                    <a:spLocks noChangeArrowheads="1"/>
                  </p:cNvSpPr>
                  <p:nvPr/>
                </p:nvSpPr>
                <p:spPr bwMode="auto">
                  <a:xfrm>
                    <a:off x="3717" y="1269"/>
                    <a:ext cx="87" cy="87"/>
                  </a:xfrm>
                  <a:prstGeom prst="ellipse">
                    <a:avLst/>
                  </a:pr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sp>
              <p:nvSpPr>
                <p:cNvPr id="63" name="Arc 27"/>
                <p:cNvSpPr>
                  <a:spLocks/>
                </p:cNvSpPr>
                <p:nvPr/>
              </p:nvSpPr>
              <p:spPr bwMode="auto">
                <a:xfrm>
                  <a:off x="3804" y="1293"/>
                  <a:ext cx="38" cy="25"/>
                </a:xfrm>
                <a:custGeom>
                  <a:avLst/>
                  <a:gdLst>
                    <a:gd name="T0" fmla="*/ 0 w 33591"/>
                    <a:gd name="T1" fmla="*/ 0 h 21600"/>
                    <a:gd name="T2" fmla="*/ 0 w 33591"/>
                    <a:gd name="T3" fmla="*/ 0 h 21600"/>
                    <a:gd name="T4" fmla="*/ 0 w 33591"/>
                    <a:gd name="T5" fmla="*/ 0 h 21600"/>
                    <a:gd name="T6" fmla="*/ 0 60000 65536"/>
                    <a:gd name="T7" fmla="*/ 0 60000 65536"/>
                    <a:gd name="T8" fmla="*/ 0 60000 65536"/>
                    <a:gd name="T9" fmla="*/ 0 w 33591"/>
                    <a:gd name="T10" fmla="*/ 0 h 21600"/>
                    <a:gd name="T11" fmla="*/ 33591 w 33591"/>
                    <a:gd name="T12" fmla="*/ 21600 h 21600"/>
                  </a:gdLst>
                  <a:ahLst/>
                  <a:cxnLst>
                    <a:cxn ang="T6">
                      <a:pos x="T0" y="T1"/>
                    </a:cxn>
                    <a:cxn ang="T7">
                      <a:pos x="T2" y="T3"/>
                    </a:cxn>
                    <a:cxn ang="T8">
                      <a:pos x="T4" y="T5"/>
                    </a:cxn>
                  </a:cxnLst>
                  <a:rect l="T9" t="T10" r="T11" b="T12"/>
                  <a:pathLst>
                    <a:path w="33591" h="21600" fill="none" extrusionOk="0">
                      <a:moveTo>
                        <a:pt x="0" y="10152"/>
                      </a:moveTo>
                      <a:cubicBezTo>
                        <a:pt x="3947" y="3836"/>
                        <a:pt x="10869" y="-1"/>
                        <a:pt x="18317" y="0"/>
                      </a:cubicBezTo>
                      <a:cubicBezTo>
                        <a:pt x="24045" y="0"/>
                        <a:pt x="29539" y="2275"/>
                        <a:pt x="33590" y="6326"/>
                      </a:cubicBezTo>
                    </a:path>
                    <a:path w="33591" h="21600" stroke="0" extrusionOk="0">
                      <a:moveTo>
                        <a:pt x="0" y="10152"/>
                      </a:moveTo>
                      <a:cubicBezTo>
                        <a:pt x="3947" y="3836"/>
                        <a:pt x="10869" y="-1"/>
                        <a:pt x="18317" y="0"/>
                      </a:cubicBezTo>
                      <a:cubicBezTo>
                        <a:pt x="24045" y="0"/>
                        <a:pt x="29539" y="2275"/>
                        <a:pt x="33590" y="6326"/>
                      </a:cubicBezTo>
                      <a:lnTo>
                        <a:pt x="18317" y="2160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sp>
              <p:nvSpPr>
                <p:cNvPr id="64" name="Line 28"/>
                <p:cNvSpPr>
                  <a:spLocks noChangeShapeType="1"/>
                </p:cNvSpPr>
                <p:nvPr/>
              </p:nvSpPr>
              <p:spPr bwMode="auto">
                <a:xfrm>
                  <a:off x="3676" y="1291"/>
                  <a:ext cx="49" cy="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29"/>
                <p:cNvSpPr>
                  <a:spLocks noChangeShapeType="1"/>
                </p:cNvSpPr>
                <p:nvPr/>
              </p:nvSpPr>
              <p:spPr bwMode="auto">
                <a:xfrm flipV="1">
                  <a:off x="3931" y="1279"/>
                  <a:ext cx="52" cy="1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1" name="Freeform 30"/>
              <p:cNvSpPr>
                <a:spLocks/>
              </p:cNvSpPr>
              <p:nvPr/>
            </p:nvSpPr>
            <p:spPr bwMode="auto">
              <a:xfrm>
                <a:off x="3818" y="1491"/>
                <a:ext cx="17" cy="3"/>
              </a:xfrm>
              <a:custGeom>
                <a:avLst/>
                <a:gdLst>
                  <a:gd name="T0" fmla="*/ 0 w 35"/>
                  <a:gd name="T1" fmla="*/ 1 h 5"/>
                  <a:gd name="T2" fmla="*/ 0 w 35"/>
                  <a:gd name="T3" fmla="*/ 0 h 5"/>
                  <a:gd name="T4" fmla="*/ 0 w 35"/>
                  <a:gd name="T5" fmla="*/ 1 h 5"/>
                  <a:gd name="T6" fmla="*/ 0 w 35"/>
                  <a:gd name="T7" fmla="*/ 1 h 5"/>
                  <a:gd name="T8" fmla="*/ 0 60000 65536"/>
                  <a:gd name="T9" fmla="*/ 0 60000 65536"/>
                  <a:gd name="T10" fmla="*/ 0 60000 65536"/>
                  <a:gd name="T11" fmla="*/ 0 60000 65536"/>
                  <a:gd name="T12" fmla="*/ 0 w 35"/>
                  <a:gd name="T13" fmla="*/ 0 h 5"/>
                  <a:gd name="T14" fmla="*/ 35 w 35"/>
                  <a:gd name="T15" fmla="*/ 5 h 5"/>
                </a:gdLst>
                <a:ahLst/>
                <a:cxnLst>
                  <a:cxn ang="T8">
                    <a:pos x="T0" y="T1"/>
                  </a:cxn>
                  <a:cxn ang="T9">
                    <a:pos x="T2" y="T3"/>
                  </a:cxn>
                  <a:cxn ang="T10">
                    <a:pos x="T4" y="T5"/>
                  </a:cxn>
                  <a:cxn ang="T11">
                    <a:pos x="T6" y="T7"/>
                  </a:cxn>
                </a:cxnLst>
                <a:rect l="T12" t="T13" r="T14" b="T15"/>
                <a:pathLst>
                  <a:path w="35" h="5">
                    <a:moveTo>
                      <a:pt x="0" y="4"/>
                    </a:moveTo>
                    <a:lnTo>
                      <a:pt x="13" y="0"/>
                    </a:lnTo>
                    <a:lnTo>
                      <a:pt x="25" y="4"/>
                    </a:lnTo>
                    <a:lnTo>
                      <a:pt x="35" y="5"/>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grpSp>
          <p:nvGrpSpPr>
            <p:cNvPr id="6" name="Group 31"/>
            <p:cNvGrpSpPr>
              <a:grpSpLocks/>
            </p:cNvGrpSpPr>
            <p:nvPr/>
          </p:nvGrpSpPr>
          <p:grpSpPr bwMode="auto">
            <a:xfrm>
              <a:off x="2842" y="1525"/>
              <a:ext cx="1974" cy="2168"/>
              <a:chOff x="2842" y="1525"/>
              <a:chExt cx="1974" cy="2168"/>
            </a:xfrm>
          </p:grpSpPr>
          <p:sp>
            <p:nvSpPr>
              <p:cNvPr id="17" name="Freeform 32"/>
              <p:cNvSpPr>
                <a:spLocks/>
              </p:cNvSpPr>
              <p:nvPr/>
            </p:nvSpPr>
            <p:spPr bwMode="auto">
              <a:xfrm>
                <a:off x="3575" y="1538"/>
                <a:ext cx="517" cy="839"/>
              </a:xfrm>
              <a:custGeom>
                <a:avLst/>
                <a:gdLst>
                  <a:gd name="T0" fmla="*/ 2 w 1033"/>
                  <a:gd name="T1" fmla="*/ 1 h 1677"/>
                  <a:gd name="T2" fmla="*/ 1 w 1033"/>
                  <a:gd name="T3" fmla="*/ 1 h 1677"/>
                  <a:gd name="T4" fmla="*/ 1 w 1033"/>
                  <a:gd name="T5" fmla="*/ 1 h 1677"/>
                  <a:gd name="T6" fmla="*/ 1 w 1033"/>
                  <a:gd name="T7" fmla="*/ 0 h 1677"/>
                  <a:gd name="T8" fmla="*/ 1 w 1033"/>
                  <a:gd name="T9" fmla="*/ 2 h 1677"/>
                  <a:gd name="T10" fmla="*/ 1 w 1033"/>
                  <a:gd name="T11" fmla="*/ 2 h 1677"/>
                  <a:gd name="T12" fmla="*/ 1 w 1033"/>
                  <a:gd name="T13" fmla="*/ 3 h 1677"/>
                  <a:gd name="T14" fmla="*/ 1 w 1033"/>
                  <a:gd name="T15" fmla="*/ 4 h 1677"/>
                  <a:gd name="T16" fmla="*/ 0 w 1033"/>
                  <a:gd name="T17" fmla="*/ 5 h 1677"/>
                  <a:gd name="T18" fmla="*/ 1 w 1033"/>
                  <a:gd name="T19" fmla="*/ 6 h 1677"/>
                  <a:gd name="T20" fmla="*/ 1 w 1033"/>
                  <a:gd name="T21" fmla="*/ 7 h 1677"/>
                  <a:gd name="T22" fmla="*/ 1 w 1033"/>
                  <a:gd name="T23" fmla="*/ 7 h 1677"/>
                  <a:gd name="T24" fmla="*/ 1 w 1033"/>
                  <a:gd name="T25" fmla="*/ 7 h 1677"/>
                  <a:gd name="T26" fmla="*/ 2 w 1033"/>
                  <a:gd name="T27" fmla="*/ 7 h 1677"/>
                  <a:gd name="T28" fmla="*/ 2 w 1033"/>
                  <a:gd name="T29" fmla="*/ 7 h 1677"/>
                  <a:gd name="T30" fmla="*/ 3 w 1033"/>
                  <a:gd name="T31" fmla="*/ 7 h 1677"/>
                  <a:gd name="T32" fmla="*/ 4 w 1033"/>
                  <a:gd name="T33" fmla="*/ 7 h 1677"/>
                  <a:gd name="T34" fmla="*/ 4 w 1033"/>
                  <a:gd name="T35" fmla="*/ 7 h 1677"/>
                  <a:gd name="T36" fmla="*/ 4 w 1033"/>
                  <a:gd name="T37" fmla="*/ 6 h 1677"/>
                  <a:gd name="T38" fmla="*/ 5 w 1033"/>
                  <a:gd name="T39" fmla="*/ 5 h 1677"/>
                  <a:gd name="T40" fmla="*/ 4 w 1033"/>
                  <a:gd name="T41" fmla="*/ 4 h 1677"/>
                  <a:gd name="T42" fmla="*/ 4 w 1033"/>
                  <a:gd name="T43" fmla="*/ 2 h 1677"/>
                  <a:gd name="T44" fmla="*/ 4 w 1033"/>
                  <a:gd name="T45" fmla="*/ 1 h 1677"/>
                  <a:gd name="T46" fmla="*/ 4 w 1033"/>
                  <a:gd name="T47" fmla="*/ 1 h 1677"/>
                  <a:gd name="T48" fmla="*/ 4 w 1033"/>
                  <a:gd name="T49" fmla="*/ 1 h 1677"/>
                  <a:gd name="T50" fmla="*/ 3 w 1033"/>
                  <a:gd name="T51" fmla="*/ 1 h 1677"/>
                  <a:gd name="T52" fmla="*/ 3 w 1033"/>
                  <a:gd name="T53" fmla="*/ 1 h 1677"/>
                  <a:gd name="T54" fmla="*/ 2 w 1033"/>
                  <a:gd name="T55" fmla="*/ 1 h 1677"/>
                  <a:gd name="T56" fmla="*/ 2 w 1033"/>
                  <a:gd name="T57" fmla="*/ 1 h 1677"/>
                  <a:gd name="T58" fmla="*/ 2 w 1033"/>
                  <a:gd name="T59" fmla="*/ 1 h 16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33"/>
                  <a:gd name="T91" fmla="*/ 0 h 1677"/>
                  <a:gd name="T92" fmla="*/ 1033 w 1033"/>
                  <a:gd name="T93" fmla="*/ 1677 h 16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33" h="1677">
                    <a:moveTo>
                      <a:pt x="307" y="25"/>
                    </a:moveTo>
                    <a:lnTo>
                      <a:pt x="208" y="15"/>
                    </a:lnTo>
                    <a:lnTo>
                      <a:pt x="139" y="5"/>
                    </a:lnTo>
                    <a:lnTo>
                      <a:pt x="99" y="0"/>
                    </a:lnTo>
                    <a:lnTo>
                      <a:pt x="99" y="260"/>
                    </a:lnTo>
                    <a:lnTo>
                      <a:pt x="84" y="490"/>
                    </a:lnTo>
                    <a:lnTo>
                      <a:pt x="74" y="546"/>
                    </a:lnTo>
                    <a:lnTo>
                      <a:pt x="44" y="881"/>
                    </a:lnTo>
                    <a:lnTo>
                      <a:pt x="0" y="1080"/>
                    </a:lnTo>
                    <a:lnTo>
                      <a:pt x="35" y="1410"/>
                    </a:lnTo>
                    <a:lnTo>
                      <a:pt x="64" y="1587"/>
                    </a:lnTo>
                    <a:lnTo>
                      <a:pt x="99" y="1632"/>
                    </a:lnTo>
                    <a:lnTo>
                      <a:pt x="168" y="1637"/>
                    </a:lnTo>
                    <a:lnTo>
                      <a:pt x="361" y="1657"/>
                    </a:lnTo>
                    <a:lnTo>
                      <a:pt x="505" y="1677"/>
                    </a:lnTo>
                    <a:lnTo>
                      <a:pt x="716" y="1657"/>
                    </a:lnTo>
                    <a:lnTo>
                      <a:pt x="924" y="1627"/>
                    </a:lnTo>
                    <a:lnTo>
                      <a:pt x="1004" y="1607"/>
                    </a:lnTo>
                    <a:lnTo>
                      <a:pt x="999" y="1410"/>
                    </a:lnTo>
                    <a:lnTo>
                      <a:pt x="1033" y="1050"/>
                    </a:lnTo>
                    <a:lnTo>
                      <a:pt x="1024" y="781"/>
                    </a:lnTo>
                    <a:lnTo>
                      <a:pt x="984" y="500"/>
                    </a:lnTo>
                    <a:lnTo>
                      <a:pt x="915" y="245"/>
                    </a:lnTo>
                    <a:lnTo>
                      <a:pt x="890" y="55"/>
                    </a:lnTo>
                    <a:lnTo>
                      <a:pt x="880" y="5"/>
                    </a:lnTo>
                    <a:lnTo>
                      <a:pt x="711" y="50"/>
                    </a:lnTo>
                    <a:lnTo>
                      <a:pt x="617" y="90"/>
                    </a:lnTo>
                    <a:lnTo>
                      <a:pt x="475" y="100"/>
                    </a:lnTo>
                    <a:lnTo>
                      <a:pt x="366" y="80"/>
                    </a:lnTo>
                    <a:lnTo>
                      <a:pt x="307" y="25"/>
                    </a:lnTo>
                    <a:close/>
                  </a:path>
                </a:pathLst>
              </a:custGeom>
              <a:solidFill>
                <a:srgbClr val="E0E0E0"/>
              </a:solidFill>
              <a:ln w="11113">
                <a:solidFill>
                  <a:srgbClr val="000000"/>
                </a:solidFill>
                <a:round/>
                <a:headEnd/>
                <a:tailEnd/>
              </a:ln>
            </p:spPr>
            <p:txBody>
              <a:bodyPr/>
              <a:lstStyle/>
              <a:p>
                <a:endParaRPr lang="en-US">
                  <a:latin typeface="Verdana" pitchFamily="34" charset="0"/>
                </a:endParaRPr>
              </a:p>
            </p:txBody>
          </p:sp>
          <p:grpSp>
            <p:nvGrpSpPr>
              <p:cNvPr id="18" name="Group 33"/>
              <p:cNvGrpSpPr>
                <a:grpSpLocks/>
              </p:cNvGrpSpPr>
              <p:nvPr/>
            </p:nvGrpSpPr>
            <p:grpSpPr bwMode="auto">
              <a:xfrm>
                <a:off x="3379" y="2346"/>
                <a:ext cx="1000" cy="1347"/>
                <a:chOff x="3379" y="2346"/>
                <a:chExt cx="1000" cy="1347"/>
              </a:xfrm>
            </p:grpSpPr>
            <p:grpSp>
              <p:nvGrpSpPr>
                <p:cNvPr id="48" name="Group 34"/>
                <p:cNvGrpSpPr>
                  <a:grpSpLocks/>
                </p:cNvGrpSpPr>
                <p:nvPr/>
              </p:nvGrpSpPr>
              <p:grpSpPr bwMode="auto">
                <a:xfrm>
                  <a:off x="3379" y="3426"/>
                  <a:ext cx="1000" cy="267"/>
                  <a:chOff x="3379" y="3426"/>
                  <a:chExt cx="1000" cy="267"/>
                </a:xfrm>
              </p:grpSpPr>
              <p:sp>
                <p:nvSpPr>
                  <p:cNvPr id="50" name="Freeform 35"/>
                  <p:cNvSpPr>
                    <a:spLocks/>
                  </p:cNvSpPr>
                  <p:nvPr/>
                </p:nvSpPr>
                <p:spPr bwMode="auto">
                  <a:xfrm>
                    <a:off x="4022" y="3472"/>
                    <a:ext cx="357" cy="221"/>
                  </a:xfrm>
                  <a:custGeom>
                    <a:avLst/>
                    <a:gdLst>
                      <a:gd name="T0" fmla="*/ 0 w 715"/>
                      <a:gd name="T1" fmla="*/ 1 h 442"/>
                      <a:gd name="T2" fmla="*/ 0 w 715"/>
                      <a:gd name="T3" fmla="*/ 1 h 442"/>
                      <a:gd name="T4" fmla="*/ 0 w 715"/>
                      <a:gd name="T5" fmla="*/ 1 h 442"/>
                      <a:gd name="T6" fmla="*/ 0 w 715"/>
                      <a:gd name="T7" fmla="*/ 1 h 442"/>
                      <a:gd name="T8" fmla="*/ 0 w 715"/>
                      <a:gd name="T9" fmla="*/ 1 h 442"/>
                      <a:gd name="T10" fmla="*/ 0 w 715"/>
                      <a:gd name="T11" fmla="*/ 2 h 442"/>
                      <a:gd name="T12" fmla="*/ 0 w 715"/>
                      <a:gd name="T13" fmla="*/ 2 h 442"/>
                      <a:gd name="T14" fmla="*/ 0 w 715"/>
                      <a:gd name="T15" fmla="*/ 2 h 442"/>
                      <a:gd name="T16" fmla="*/ 0 w 715"/>
                      <a:gd name="T17" fmla="*/ 2 h 442"/>
                      <a:gd name="T18" fmla="*/ 0 w 715"/>
                      <a:gd name="T19" fmla="*/ 2 h 442"/>
                      <a:gd name="T20" fmla="*/ 1 w 715"/>
                      <a:gd name="T21" fmla="*/ 2 h 442"/>
                      <a:gd name="T22" fmla="*/ 1 w 715"/>
                      <a:gd name="T23" fmla="*/ 2 h 442"/>
                      <a:gd name="T24" fmla="*/ 1 w 715"/>
                      <a:gd name="T25" fmla="*/ 2 h 442"/>
                      <a:gd name="T26" fmla="*/ 2 w 715"/>
                      <a:gd name="T27" fmla="*/ 2 h 442"/>
                      <a:gd name="T28" fmla="*/ 2 w 715"/>
                      <a:gd name="T29" fmla="*/ 2 h 442"/>
                      <a:gd name="T30" fmla="*/ 2 w 715"/>
                      <a:gd name="T31" fmla="*/ 2 h 442"/>
                      <a:gd name="T32" fmla="*/ 2 w 715"/>
                      <a:gd name="T33" fmla="*/ 2 h 442"/>
                      <a:gd name="T34" fmla="*/ 2 w 715"/>
                      <a:gd name="T35" fmla="*/ 2 h 442"/>
                      <a:gd name="T36" fmla="*/ 2 w 715"/>
                      <a:gd name="T37" fmla="*/ 2 h 442"/>
                      <a:gd name="T38" fmla="*/ 2 w 715"/>
                      <a:gd name="T39" fmla="*/ 2 h 442"/>
                      <a:gd name="T40" fmla="*/ 2 w 715"/>
                      <a:gd name="T41" fmla="*/ 2 h 442"/>
                      <a:gd name="T42" fmla="*/ 2 w 715"/>
                      <a:gd name="T43" fmla="*/ 2 h 442"/>
                      <a:gd name="T44" fmla="*/ 2 w 715"/>
                      <a:gd name="T45" fmla="*/ 2 h 442"/>
                      <a:gd name="T46" fmla="*/ 2 w 715"/>
                      <a:gd name="T47" fmla="*/ 1 h 442"/>
                      <a:gd name="T48" fmla="*/ 2 w 715"/>
                      <a:gd name="T49" fmla="*/ 1 h 442"/>
                      <a:gd name="T50" fmla="*/ 1 w 715"/>
                      <a:gd name="T51" fmla="*/ 0 h 442"/>
                      <a:gd name="T52" fmla="*/ 0 w 715"/>
                      <a:gd name="T53" fmla="*/ 1 h 4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15"/>
                      <a:gd name="T82" fmla="*/ 0 h 442"/>
                      <a:gd name="T83" fmla="*/ 715 w 715"/>
                      <a:gd name="T84" fmla="*/ 442 h 4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15" h="442">
                        <a:moveTo>
                          <a:pt x="2" y="55"/>
                        </a:moveTo>
                        <a:lnTo>
                          <a:pt x="0" y="110"/>
                        </a:lnTo>
                        <a:lnTo>
                          <a:pt x="2" y="148"/>
                        </a:lnTo>
                        <a:lnTo>
                          <a:pt x="5" y="183"/>
                        </a:lnTo>
                        <a:lnTo>
                          <a:pt x="22" y="233"/>
                        </a:lnTo>
                        <a:lnTo>
                          <a:pt x="97" y="275"/>
                        </a:lnTo>
                        <a:lnTo>
                          <a:pt x="137" y="273"/>
                        </a:lnTo>
                        <a:lnTo>
                          <a:pt x="145" y="308"/>
                        </a:lnTo>
                        <a:lnTo>
                          <a:pt x="168" y="328"/>
                        </a:lnTo>
                        <a:lnTo>
                          <a:pt x="203" y="352"/>
                        </a:lnTo>
                        <a:lnTo>
                          <a:pt x="256" y="377"/>
                        </a:lnTo>
                        <a:lnTo>
                          <a:pt x="400" y="417"/>
                        </a:lnTo>
                        <a:lnTo>
                          <a:pt x="469" y="434"/>
                        </a:lnTo>
                        <a:lnTo>
                          <a:pt x="548" y="442"/>
                        </a:lnTo>
                        <a:lnTo>
                          <a:pt x="619" y="437"/>
                        </a:lnTo>
                        <a:lnTo>
                          <a:pt x="657" y="425"/>
                        </a:lnTo>
                        <a:lnTo>
                          <a:pt x="690" y="402"/>
                        </a:lnTo>
                        <a:lnTo>
                          <a:pt x="708" y="372"/>
                        </a:lnTo>
                        <a:lnTo>
                          <a:pt x="713" y="337"/>
                        </a:lnTo>
                        <a:lnTo>
                          <a:pt x="715" y="318"/>
                        </a:lnTo>
                        <a:lnTo>
                          <a:pt x="713" y="300"/>
                        </a:lnTo>
                        <a:lnTo>
                          <a:pt x="707" y="285"/>
                        </a:lnTo>
                        <a:lnTo>
                          <a:pt x="695" y="268"/>
                        </a:lnTo>
                        <a:lnTo>
                          <a:pt x="611" y="223"/>
                        </a:lnTo>
                        <a:lnTo>
                          <a:pt x="537" y="173"/>
                        </a:lnTo>
                        <a:lnTo>
                          <a:pt x="385" y="0"/>
                        </a:lnTo>
                        <a:lnTo>
                          <a:pt x="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sp>
                <p:nvSpPr>
                  <p:cNvPr id="51" name="Freeform 36"/>
                  <p:cNvSpPr>
                    <a:spLocks/>
                  </p:cNvSpPr>
                  <p:nvPr/>
                </p:nvSpPr>
                <p:spPr bwMode="auto">
                  <a:xfrm>
                    <a:off x="3379" y="3426"/>
                    <a:ext cx="419" cy="176"/>
                  </a:xfrm>
                  <a:custGeom>
                    <a:avLst/>
                    <a:gdLst>
                      <a:gd name="T0" fmla="*/ 2 w 837"/>
                      <a:gd name="T1" fmla="*/ 0 h 350"/>
                      <a:gd name="T2" fmla="*/ 2 w 837"/>
                      <a:gd name="T3" fmla="*/ 1 h 350"/>
                      <a:gd name="T4" fmla="*/ 1 w 837"/>
                      <a:gd name="T5" fmla="*/ 1 h 350"/>
                      <a:gd name="T6" fmla="*/ 1 w 837"/>
                      <a:gd name="T7" fmla="*/ 1 h 350"/>
                      <a:gd name="T8" fmla="*/ 1 w 837"/>
                      <a:gd name="T9" fmla="*/ 1 h 350"/>
                      <a:gd name="T10" fmla="*/ 1 w 837"/>
                      <a:gd name="T11" fmla="*/ 1 h 350"/>
                      <a:gd name="T12" fmla="*/ 1 w 837"/>
                      <a:gd name="T13" fmla="*/ 1 h 350"/>
                      <a:gd name="T14" fmla="*/ 0 w 837"/>
                      <a:gd name="T15" fmla="*/ 1 h 350"/>
                      <a:gd name="T16" fmla="*/ 0 w 837"/>
                      <a:gd name="T17" fmla="*/ 2 h 350"/>
                      <a:gd name="T18" fmla="*/ 1 w 837"/>
                      <a:gd name="T19" fmla="*/ 2 h 350"/>
                      <a:gd name="T20" fmla="*/ 1 w 837"/>
                      <a:gd name="T21" fmla="*/ 2 h 350"/>
                      <a:gd name="T22" fmla="*/ 1 w 837"/>
                      <a:gd name="T23" fmla="*/ 2 h 350"/>
                      <a:gd name="T24" fmla="*/ 1 w 837"/>
                      <a:gd name="T25" fmla="*/ 2 h 350"/>
                      <a:gd name="T26" fmla="*/ 1 w 837"/>
                      <a:gd name="T27" fmla="*/ 2 h 350"/>
                      <a:gd name="T28" fmla="*/ 1 w 837"/>
                      <a:gd name="T29" fmla="*/ 2 h 350"/>
                      <a:gd name="T30" fmla="*/ 1 w 837"/>
                      <a:gd name="T31" fmla="*/ 2 h 350"/>
                      <a:gd name="T32" fmla="*/ 2 w 837"/>
                      <a:gd name="T33" fmla="*/ 2 h 350"/>
                      <a:gd name="T34" fmla="*/ 2 w 837"/>
                      <a:gd name="T35" fmla="*/ 2 h 350"/>
                      <a:gd name="T36" fmla="*/ 2 w 837"/>
                      <a:gd name="T37" fmla="*/ 2 h 350"/>
                      <a:gd name="T38" fmla="*/ 2 w 837"/>
                      <a:gd name="T39" fmla="*/ 2 h 350"/>
                      <a:gd name="T40" fmla="*/ 2 w 837"/>
                      <a:gd name="T41" fmla="*/ 2 h 350"/>
                      <a:gd name="T42" fmla="*/ 3 w 837"/>
                      <a:gd name="T43" fmla="*/ 2 h 350"/>
                      <a:gd name="T44" fmla="*/ 3 w 837"/>
                      <a:gd name="T45" fmla="*/ 2 h 350"/>
                      <a:gd name="T46" fmla="*/ 3 w 837"/>
                      <a:gd name="T47" fmla="*/ 2 h 350"/>
                      <a:gd name="T48" fmla="*/ 3 w 837"/>
                      <a:gd name="T49" fmla="*/ 2 h 350"/>
                      <a:gd name="T50" fmla="*/ 3 w 837"/>
                      <a:gd name="T51" fmla="*/ 2 h 350"/>
                      <a:gd name="T52" fmla="*/ 3 w 837"/>
                      <a:gd name="T53" fmla="*/ 2 h 350"/>
                      <a:gd name="T54" fmla="*/ 3 w 837"/>
                      <a:gd name="T55" fmla="*/ 2 h 350"/>
                      <a:gd name="T56" fmla="*/ 4 w 837"/>
                      <a:gd name="T57" fmla="*/ 2 h 350"/>
                      <a:gd name="T58" fmla="*/ 4 w 837"/>
                      <a:gd name="T59" fmla="*/ 2 h 350"/>
                      <a:gd name="T60" fmla="*/ 4 w 837"/>
                      <a:gd name="T61" fmla="*/ 1 h 350"/>
                      <a:gd name="T62" fmla="*/ 4 w 837"/>
                      <a:gd name="T63" fmla="*/ 1 h 350"/>
                      <a:gd name="T64" fmla="*/ 4 w 837"/>
                      <a:gd name="T65" fmla="*/ 1 h 350"/>
                      <a:gd name="T66" fmla="*/ 4 w 837"/>
                      <a:gd name="T67" fmla="*/ 1 h 350"/>
                      <a:gd name="T68" fmla="*/ 4 w 837"/>
                      <a:gd name="T69" fmla="*/ 1 h 350"/>
                      <a:gd name="T70" fmla="*/ 3 w 837"/>
                      <a:gd name="T71" fmla="*/ 1 h 350"/>
                      <a:gd name="T72" fmla="*/ 2 w 837"/>
                      <a:gd name="T73" fmla="*/ 0 h 3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37"/>
                      <a:gd name="T112" fmla="*/ 0 h 350"/>
                      <a:gd name="T113" fmla="*/ 837 w 837"/>
                      <a:gd name="T114" fmla="*/ 350 h 3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37" h="350">
                        <a:moveTo>
                          <a:pt x="412" y="0"/>
                        </a:moveTo>
                        <a:lnTo>
                          <a:pt x="330" y="70"/>
                        </a:lnTo>
                        <a:lnTo>
                          <a:pt x="241" y="122"/>
                        </a:lnTo>
                        <a:lnTo>
                          <a:pt x="165" y="147"/>
                        </a:lnTo>
                        <a:lnTo>
                          <a:pt x="36" y="188"/>
                        </a:lnTo>
                        <a:lnTo>
                          <a:pt x="16" y="200"/>
                        </a:lnTo>
                        <a:lnTo>
                          <a:pt x="6" y="214"/>
                        </a:lnTo>
                        <a:lnTo>
                          <a:pt x="0" y="234"/>
                        </a:lnTo>
                        <a:lnTo>
                          <a:pt x="0" y="257"/>
                        </a:lnTo>
                        <a:lnTo>
                          <a:pt x="6" y="290"/>
                        </a:lnTo>
                        <a:lnTo>
                          <a:pt x="14" y="315"/>
                        </a:lnTo>
                        <a:lnTo>
                          <a:pt x="36" y="329"/>
                        </a:lnTo>
                        <a:lnTo>
                          <a:pt x="71" y="340"/>
                        </a:lnTo>
                        <a:lnTo>
                          <a:pt x="125" y="345"/>
                        </a:lnTo>
                        <a:lnTo>
                          <a:pt x="188" y="349"/>
                        </a:lnTo>
                        <a:lnTo>
                          <a:pt x="242" y="350"/>
                        </a:lnTo>
                        <a:lnTo>
                          <a:pt x="305" y="349"/>
                        </a:lnTo>
                        <a:lnTo>
                          <a:pt x="360" y="345"/>
                        </a:lnTo>
                        <a:lnTo>
                          <a:pt x="414" y="335"/>
                        </a:lnTo>
                        <a:lnTo>
                          <a:pt x="459" y="322"/>
                        </a:lnTo>
                        <a:lnTo>
                          <a:pt x="500" y="305"/>
                        </a:lnTo>
                        <a:lnTo>
                          <a:pt x="556" y="292"/>
                        </a:lnTo>
                        <a:lnTo>
                          <a:pt x="561" y="312"/>
                        </a:lnTo>
                        <a:lnTo>
                          <a:pt x="601" y="314"/>
                        </a:lnTo>
                        <a:lnTo>
                          <a:pt x="639" y="314"/>
                        </a:lnTo>
                        <a:lnTo>
                          <a:pt x="678" y="312"/>
                        </a:lnTo>
                        <a:lnTo>
                          <a:pt x="711" y="309"/>
                        </a:lnTo>
                        <a:lnTo>
                          <a:pt x="743" y="304"/>
                        </a:lnTo>
                        <a:lnTo>
                          <a:pt x="784" y="292"/>
                        </a:lnTo>
                        <a:lnTo>
                          <a:pt x="820" y="275"/>
                        </a:lnTo>
                        <a:lnTo>
                          <a:pt x="820" y="234"/>
                        </a:lnTo>
                        <a:lnTo>
                          <a:pt x="827" y="219"/>
                        </a:lnTo>
                        <a:lnTo>
                          <a:pt x="830" y="205"/>
                        </a:lnTo>
                        <a:lnTo>
                          <a:pt x="832" y="123"/>
                        </a:lnTo>
                        <a:lnTo>
                          <a:pt x="837" y="42"/>
                        </a:lnTo>
                        <a:lnTo>
                          <a:pt x="648" y="60"/>
                        </a:lnTo>
                        <a:lnTo>
                          <a:pt x="4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Verdana" pitchFamily="34" charset="0"/>
                    </a:endParaRPr>
                  </a:p>
                </p:txBody>
              </p:sp>
            </p:grpSp>
            <p:sp>
              <p:nvSpPr>
                <p:cNvPr id="49" name="Freeform 37"/>
                <p:cNvSpPr>
                  <a:spLocks/>
                </p:cNvSpPr>
                <p:nvPr/>
              </p:nvSpPr>
              <p:spPr bwMode="auto">
                <a:xfrm>
                  <a:off x="3586" y="2346"/>
                  <a:ext cx="653" cy="1179"/>
                </a:xfrm>
                <a:custGeom>
                  <a:avLst/>
                  <a:gdLst>
                    <a:gd name="T0" fmla="*/ 1 w 1306"/>
                    <a:gd name="T1" fmla="*/ 0 h 2359"/>
                    <a:gd name="T2" fmla="*/ 1 w 1306"/>
                    <a:gd name="T3" fmla="*/ 2 h 2359"/>
                    <a:gd name="T4" fmla="*/ 1 w 1306"/>
                    <a:gd name="T5" fmla="*/ 4 h 2359"/>
                    <a:gd name="T6" fmla="*/ 1 w 1306"/>
                    <a:gd name="T7" fmla="*/ 5 h 2359"/>
                    <a:gd name="T8" fmla="*/ 1 w 1306"/>
                    <a:gd name="T9" fmla="*/ 6 h 2359"/>
                    <a:gd name="T10" fmla="*/ 1 w 1306"/>
                    <a:gd name="T11" fmla="*/ 7 h 2359"/>
                    <a:gd name="T12" fmla="*/ 0 w 1306"/>
                    <a:gd name="T13" fmla="*/ 8 h 2359"/>
                    <a:gd name="T14" fmla="*/ 1 w 1306"/>
                    <a:gd name="T15" fmla="*/ 8 h 2359"/>
                    <a:gd name="T16" fmla="*/ 1 w 1306"/>
                    <a:gd name="T17" fmla="*/ 8 h 2359"/>
                    <a:gd name="T18" fmla="*/ 1 w 1306"/>
                    <a:gd name="T19" fmla="*/ 8 h 2359"/>
                    <a:gd name="T20" fmla="*/ 1 w 1306"/>
                    <a:gd name="T21" fmla="*/ 8 h 2359"/>
                    <a:gd name="T22" fmla="*/ 1 w 1306"/>
                    <a:gd name="T23" fmla="*/ 8 h 2359"/>
                    <a:gd name="T24" fmla="*/ 1 w 1306"/>
                    <a:gd name="T25" fmla="*/ 8 h 2359"/>
                    <a:gd name="T26" fmla="*/ 1 w 1306"/>
                    <a:gd name="T27" fmla="*/ 8 h 2359"/>
                    <a:gd name="T28" fmla="*/ 1 w 1306"/>
                    <a:gd name="T29" fmla="*/ 8 h 2359"/>
                    <a:gd name="T30" fmla="*/ 1 w 1306"/>
                    <a:gd name="T31" fmla="*/ 8 h 2359"/>
                    <a:gd name="T32" fmla="*/ 1 w 1306"/>
                    <a:gd name="T33" fmla="*/ 9 h 2359"/>
                    <a:gd name="T34" fmla="*/ 1 w 1306"/>
                    <a:gd name="T35" fmla="*/ 9 h 2359"/>
                    <a:gd name="T36" fmla="*/ 1 w 1306"/>
                    <a:gd name="T37" fmla="*/ 8 h 2359"/>
                    <a:gd name="T38" fmla="*/ 1 w 1306"/>
                    <a:gd name="T39" fmla="*/ 8 h 2359"/>
                    <a:gd name="T40" fmla="*/ 1 w 1306"/>
                    <a:gd name="T41" fmla="*/ 8 h 2359"/>
                    <a:gd name="T42" fmla="*/ 3 w 1306"/>
                    <a:gd name="T43" fmla="*/ 8 h 2359"/>
                    <a:gd name="T44" fmla="*/ 3 w 1306"/>
                    <a:gd name="T45" fmla="*/ 6 h 2359"/>
                    <a:gd name="T46" fmla="*/ 3 w 1306"/>
                    <a:gd name="T47" fmla="*/ 5 h 2359"/>
                    <a:gd name="T48" fmla="*/ 1 w 1306"/>
                    <a:gd name="T49" fmla="*/ 3 h 2359"/>
                    <a:gd name="T50" fmla="*/ 1 w 1306"/>
                    <a:gd name="T51" fmla="*/ 2 h 2359"/>
                    <a:gd name="T52" fmla="*/ 3 w 1306"/>
                    <a:gd name="T53" fmla="*/ 2 h 2359"/>
                    <a:gd name="T54" fmla="*/ 3 w 1306"/>
                    <a:gd name="T55" fmla="*/ 3 h 2359"/>
                    <a:gd name="T56" fmla="*/ 3 w 1306"/>
                    <a:gd name="T57" fmla="*/ 5 h 2359"/>
                    <a:gd name="T58" fmla="*/ 3 w 1306"/>
                    <a:gd name="T59" fmla="*/ 6 h 2359"/>
                    <a:gd name="T60" fmla="*/ 3 w 1306"/>
                    <a:gd name="T61" fmla="*/ 8 h 2359"/>
                    <a:gd name="T62" fmla="*/ 3 w 1306"/>
                    <a:gd name="T63" fmla="*/ 9 h 2359"/>
                    <a:gd name="T64" fmla="*/ 3 w 1306"/>
                    <a:gd name="T65" fmla="*/ 9 h 2359"/>
                    <a:gd name="T66" fmla="*/ 3 w 1306"/>
                    <a:gd name="T67" fmla="*/ 9 h 2359"/>
                    <a:gd name="T68" fmla="*/ 5 w 1306"/>
                    <a:gd name="T69" fmla="*/ 9 h 2359"/>
                    <a:gd name="T70" fmla="*/ 5 w 1306"/>
                    <a:gd name="T71" fmla="*/ 9 h 2359"/>
                    <a:gd name="T72" fmla="*/ 5 w 1306"/>
                    <a:gd name="T73" fmla="*/ 9 h 2359"/>
                    <a:gd name="T74" fmla="*/ 5 w 1306"/>
                    <a:gd name="T75" fmla="*/ 9 h 2359"/>
                    <a:gd name="T76" fmla="*/ 5 w 1306"/>
                    <a:gd name="T77" fmla="*/ 9 h 2359"/>
                    <a:gd name="T78" fmla="*/ 5 w 1306"/>
                    <a:gd name="T79" fmla="*/ 9 h 2359"/>
                    <a:gd name="T80" fmla="*/ 5 w 1306"/>
                    <a:gd name="T81" fmla="*/ 8 h 2359"/>
                    <a:gd name="T82" fmla="*/ 5 w 1306"/>
                    <a:gd name="T83" fmla="*/ 8 h 2359"/>
                    <a:gd name="T84" fmla="*/ 5 w 1306"/>
                    <a:gd name="T85" fmla="*/ 7 h 2359"/>
                    <a:gd name="T86" fmla="*/ 5 w 1306"/>
                    <a:gd name="T87" fmla="*/ 6 h 2359"/>
                    <a:gd name="T88" fmla="*/ 5 w 1306"/>
                    <a:gd name="T89" fmla="*/ 4 h 2359"/>
                    <a:gd name="T90" fmla="*/ 5 w 1306"/>
                    <a:gd name="T91" fmla="*/ 2 h 2359"/>
                    <a:gd name="T92" fmla="*/ 3 w 1306"/>
                    <a:gd name="T93" fmla="*/ 0 h 2359"/>
                    <a:gd name="T94" fmla="*/ 3 w 1306"/>
                    <a:gd name="T95" fmla="*/ 0 h 2359"/>
                    <a:gd name="T96" fmla="*/ 1 w 1306"/>
                    <a:gd name="T97" fmla="*/ 0 h 2359"/>
                    <a:gd name="T98" fmla="*/ 1 w 1306"/>
                    <a:gd name="T99" fmla="*/ 0 h 2359"/>
                    <a:gd name="T100" fmla="*/ 1 w 1306"/>
                    <a:gd name="T101" fmla="*/ 0 h 23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06"/>
                    <a:gd name="T154" fmla="*/ 0 h 2359"/>
                    <a:gd name="T155" fmla="*/ 1306 w 1306"/>
                    <a:gd name="T156" fmla="*/ 2359 h 235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06" h="2359">
                      <a:moveTo>
                        <a:pt x="50" y="0"/>
                      </a:moveTo>
                      <a:lnTo>
                        <a:pt x="10" y="710"/>
                      </a:lnTo>
                      <a:lnTo>
                        <a:pt x="20" y="1279"/>
                      </a:lnTo>
                      <a:lnTo>
                        <a:pt x="40" y="1499"/>
                      </a:lnTo>
                      <a:lnTo>
                        <a:pt x="70" y="1740"/>
                      </a:lnTo>
                      <a:lnTo>
                        <a:pt x="50" y="1970"/>
                      </a:lnTo>
                      <a:lnTo>
                        <a:pt x="0" y="2160"/>
                      </a:lnTo>
                      <a:lnTo>
                        <a:pt x="27" y="2190"/>
                      </a:lnTo>
                      <a:lnTo>
                        <a:pt x="52" y="2210"/>
                      </a:lnTo>
                      <a:lnTo>
                        <a:pt x="91" y="2229"/>
                      </a:lnTo>
                      <a:lnTo>
                        <a:pt x="129" y="2245"/>
                      </a:lnTo>
                      <a:lnTo>
                        <a:pt x="177" y="2262"/>
                      </a:lnTo>
                      <a:lnTo>
                        <a:pt x="228" y="2274"/>
                      </a:lnTo>
                      <a:lnTo>
                        <a:pt x="266" y="2282"/>
                      </a:lnTo>
                      <a:lnTo>
                        <a:pt x="314" y="2289"/>
                      </a:lnTo>
                      <a:lnTo>
                        <a:pt x="373" y="2300"/>
                      </a:lnTo>
                      <a:lnTo>
                        <a:pt x="438" y="2315"/>
                      </a:lnTo>
                      <a:lnTo>
                        <a:pt x="463" y="2320"/>
                      </a:lnTo>
                      <a:lnTo>
                        <a:pt x="473" y="2290"/>
                      </a:lnTo>
                      <a:lnTo>
                        <a:pt x="491" y="2234"/>
                      </a:lnTo>
                      <a:lnTo>
                        <a:pt x="506" y="2190"/>
                      </a:lnTo>
                      <a:lnTo>
                        <a:pt x="519" y="2132"/>
                      </a:lnTo>
                      <a:lnTo>
                        <a:pt x="524" y="1710"/>
                      </a:lnTo>
                      <a:lnTo>
                        <a:pt x="524" y="1329"/>
                      </a:lnTo>
                      <a:lnTo>
                        <a:pt x="494" y="900"/>
                      </a:lnTo>
                      <a:lnTo>
                        <a:pt x="504" y="630"/>
                      </a:lnTo>
                      <a:lnTo>
                        <a:pt x="514" y="545"/>
                      </a:lnTo>
                      <a:lnTo>
                        <a:pt x="613" y="950"/>
                      </a:lnTo>
                      <a:lnTo>
                        <a:pt x="702" y="1389"/>
                      </a:lnTo>
                      <a:lnTo>
                        <a:pt x="761" y="1639"/>
                      </a:lnTo>
                      <a:lnTo>
                        <a:pt x="801" y="2080"/>
                      </a:lnTo>
                      <a:lnTo>
                        <a:pt x="857" y="2330"/>
                      </a:lnTo>
                      <a:lnTo>
                        <a:pt x="913" y="2334"/>
                      </a:lnTo>
                      <a:lnTo>
                        <a:pt x="969" y="2339"/>
                      </a:lnTo>
                      <a:lnTo>
                        <a:pt x="1026" y="2347"/>
                      </a:lnTo>
                      <a:lnTo>
                        <a:pt x="1100" y="2356"/>
                      </a:lnTo>
                      <a:lnTo>
                        <a:pt x="1151" y="2359"/>
                      </a:lnTo>
                      <a:lnTo>
                        <a:pt x="1202" y="2349"/>
                      </a:lnTo>
                      <a:lnTo>
                        <a:pt x="1252" y="2329"/>
                      </a:lnTo>
                      <a:lnTo>
                        <a:pt x="1270" y="2314"/>
                      </a:lnTo>
                      <a:lnTo>
                        <a:pt x="1290" y="2300"/>
                      </a:lnTo>
                      <a:lnTo>
                        <a:pt x="1306" y="2284"/>
                      </a:lnTo>
                      <a:lnTo>
                        <a:pt x="1278" y="1985"/>
                      </a:lnTo>
                      <a:lnTo>
                        <a:pt x="1206" y="1571"/>
                      </a:lnTo>
                      <a:lnTo>
                        <a:pt x="1166" y="1252"/>
                      </a:lnTo>
                      <a:lnTo>
                        <a:pt x="1029" y="531"/>
                      </a:lnTo>
                      <a:lnTo>
                        <a:pt x="969" y="0"/>
                      </a:lnTo>
                      <a:lnTo>
                        <a:pt x="732" y="44"/>
                      </a:lnTo>
                      <a:lnTo>
                        <a:pt x="507" y="57"/>
                      </a:lnTo>
                      <a:lnTo>
                        <a:pt x="245" y="44"/>
                      </a:lnTo>
                      <a:lnTo>
                        <a:pt x="50" y="0"/>
                      </a:lnTo>
                      <a:close/>
                    </a:path>
                  </a:pathLst>
                </a:custGeom>
                <a:solidFill>
                  <a:srgbClr val="808080"/>
                </a:solidFill>
                <a:ln w="11113">
                  <a:solidFill>
                    <a:srgbClr val="000000"/>
                  </a:solidFill>
                  <a:round/>
                  <a:headEnd/>
                  <a:tailEnd/>
                </a:ln>
              </p:spPr>
              <p:txBody>
                <a:bodyPr/>
                <a:lstStyle/>
                <a:p>
                  <a:endParaRPr lang="en-US">
                    <a:latin typeface="Verdana" pitchFamily="34" charset="0"/>
                  </a:endParaRPr>
                </a:p>
              </p:txBody>
            </p:sp>
          </p:grpSp>
          <p:grpSp>
            <p:nvGrpSpPr>
              <p:cNvPr id="19" name="Group 38"/>
              <p:cNvGrpSpPr>
                <a:grpSpLocks/>
              </p:cNvGrpSpPr>
              <p:nvPr/>
            </p:nvGrpSpPr>
            <p:grpSpPr bwMode="auto">
              <a:xfrm>
                <a:off x="3140" y="1525"/>
                <a:ext cx="639" cy="1003"/>
                <a:chOff x="3140" y="1525"/>
                <a:chExt cx="639" cy="1003"/>
              </a:xfrm>
            </p:grpSpPr>
            <p:grpSp>
              <p:nvGrpSpPr>
                <p:cNvPr id="43" name="Group 39"/>
                <p:cNvGrpSpPr>
                  <a:grpSpLocks/>
                </p:cNvGrpSpPr>
                <p:nvPr/>
              </p:nvGrpSpPr>
              <p:grpSpPr bwMode="auto">
                <a:xfrm>
                  <a:off x="3140" y="1525"/>
                  <a:ext cx="639" cy="1003"/>
                  <a:chOff x="3140" y="1525"/>
                  <a:chExt cx="639" cy="1003"/>
                </a:xfrm>
              </p:grpSpPr>
              <p:sp>
                <p:nvSpPr>
                  <p:cNvPr id="46" name="Freeform 40"/>
                  <p:cNvSpPr>
                    <a:spLocks/>
                  </p:cNvSpPr>
                  <p:nvPr/>
                </p:nvSpPr>
                <p:spPr bwMode="auto">
                  <a:xfrm>
                    <a:off x="3140" y="1525"/>
                    <a:ext cx="639" cy="1003"/>
                  </a:xfrm>
                  <a:custGeom>
                    <a:avLst/>
                    <a:gdLst>
                      <a:gd name="T0" fmla="*/ 1 w 1278"/>
                      <a:gd name="T1" fmla="*/ 2 h 2008"/>
                      <a:gd name="T2" fmla="*/ 1 w 1278"/>
                      <a:gd name="T3" fmla="*/ 2 h 2008"/>
                      <a:gd name="T4" fmla="*/ 1 w 1278"/>
                      <a:gd name="T5" fmla="*/ 2 h 2008"/>
                      <a:gd name="T6" fmla="*/ 1 w 1278"/>
                      <a:gd name="T7" fmla="*/ 2 h 2008"/>
                      <a:gd name="T8" fmla="*/ 1 w 1278"/>
                      <a:gd name="T9" fmla="*/ 2 h 2008"/>
                      <a:gd name="T10" fmla="*/ 1 w 1278"/>
                      <a:gd name="T11" fmla="*/ 3 h 2008"/>
                      <a:gd name="T12" fmla="*/ 0 w 1278"/>
                      <a:gd name="T13" fmla="*/ 3 h 2008"/>
                      <a:gd name="T14" fmla="*/ 1 w 1278"/>
                      <a:gd name="T15" fmla="*/ 3 h 2008"/>
                      <a:gd name="T16" fmla="*/ 1 w 1278"/>
                      <a:gd name="T17" fmla="*/ 4 h 2008"/>
                      <a:gd name="T18" fmla="*/ 1 w 1278"/>
                      <a:gd name="T19" fmla="*/ 4 h 2008"/>
                      <a:gd name="T20" fmla="*/ 1 w 1278"/>
                      <a:gd name="T21" fmla="*/ 4 h 2008"/>
                      <a:gd name="T22" fmla="*/ 1 w 1278"/>
                      <a:gd name="T23" fmla="*/ 4 h 2008"/>
                      <a:gd name="T24" fmla="*/ 2 w 1278"/>
                      <a:gd name="T25" fmla="*/ 4 h 2008"/>
                      <a:gd name="T26" fmla="*/ 3 w 1278"/>
                      <a:gd name="T27" fmla="*/ 4 h 2008"/>
                      <a:gd name="T28" fmla="*/ 3 w 1278"/>
                      <a:gd name="T29" fmla="*/ 4 h 2008"/>
                      <a:gd name="T30" fmla="*/ 3 w 1278"/>
                      <a:gd name="T31" fmla="*/ 4 h 2008"/>
                      <a:gd name="T32" fmla="*/ 3 w 1278"/>
                      <a:gd name="T33" fmla="*/ 5 h 2008"/>
                      <a:gd name="T34" fmla="*/ 3 w 1278"/>
                      <a:gd name="T35" fmla="*/ 5 h 2008"/>
                      <a:gd name="T36" fmla="*/ 3 w 1278"/>
                      <a:gd name="T37" fmla="*/ 6 h 2008"/>
                      <a:gd name="T38" fmla="*/ 3 w 1278"/>
                      <a:gd name="T39" fmla="*/ 7 h 2008"/>
                      <a:gd name="T40" fmla="*/ 3 w 1278"/>
                      <a:gd name="T41" fmla="*/ 7 h 2008"/>
                      <a:gd name="T42" fmla="*/ 3 w 1278"/>
                      <a:gd name="T43" fmla="*/ 7 h 2008"/>
                      <a:gd name="T44" fmla="*/ 5 w 1278"/>
                      <a:gd name="T45" fmla="*/ 7 h 2008"/>
                      <a:gd name="T46" fmla="*/ 5 w 1278"/>
                      <a:gd name="T47" fmla="*/ 7 h 2008"/>
                      <a:gd name="T48" fmla="*/ 5 w 1278"/>
                      <a:gd name="T49" fmla="*/ 6 h 2008"/>
                      <a:gd name="T50" fmla="*/ 5 w 1278"/>
                      <a:gd name="T51" fmla="*/ 6 h 2008"/>
                      <a:gd name="T52" fmla="*/ 5 w 1278"/>
                      <a:gd name="T53" fmla="*/ 5 h 2008"/>
                      <a:gd name="T54" fmla="*/ 5 w 1278"/>
                      <a:gd name="T55" fmla="*/ 3 h 2008"/>
                      <a:gd name="T56" fmla="*/ 5 w 1278"/>
                      <a:gd name="T57" fmla="*/ 0 h 2008"/>
                      <a:gd name="T58" fmla="*/ 3 w 1278"/>
                      <a:gd name="T59" fmla="*/ 0 h 2008"/>
                      <a:gd name="T60" fmla="*/ 3 w 1278"/>
                      <a:gd name="T61" fmla="*/ 0 h 2008"/>
                      <a:gd name="T62" fmla="*/ 3 w 1278"/>
                      <a:gd name="T63" fmla="*/ 0 h 2008"/>
                      <a:gd name="T64" fmla="*/ 3 w 1278"/>
                      <a:gd name="T65" fmla="*/ 0 h 2008"/>
                      <a:gd name="T66" fmla="*/ 2 w 1278"/>
                      <a:gd name="T67" fmla="*/ 0 h 2008"/>
                      <a:gd name="T68" fmla="*/ 2 w 1278"/>
                      <a:gd name="T69" fmla="*/ 0 h 2008"/>
                      <a:gd name="T70" fmla="*/ 2 w 1278"/>
                      <a:gd name="T71" fmla="*/ 0 h 2008"/>
                      <a:gd name="T72" fmla="*/ 2 w 1278"/>
                      <a:gd name="T73" fmla="*/ 2 h 2008"/>
                      <a:gd name="T74" fmla="*/ 2 w 1278"/>
                      <a:gd name="T75" fmla="*/ 2 h 20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78"/>
                      <a:gd name="T115" fmla="*/ 0 h 2008"/>
                      <a:gd name="T116" fmla="*/ 1278 w 1278"/>
                      <a:gd name="T117" fmla="*/ 2008 h 200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78" h="2008">
                        <a:moveTo>
                          <a:pt x="528" y="751"/>
                        </a:moveTo>
                        <a:lnTo>
                          <a:pt x="490" y="749"/>
                        </a:lnTo>
                        <a:lnTo>
                          <a:pt x="437" y="741"/>
                        </a:lnTo>
                        <a:lnTo>
                          <a:pt x="348" y="704"/>
                        </a:lnTo>
                        <a:lnTo>
                          <a:pt x="152" y="634"/>
                        </a:lnTo>
                        <a:lnTo>
                          <a:pt x="122" y="639"/>
                        </a:lnTo>
                        <a:lnTo>
                          <a:pt x="94" y="651"/>
                        </a:lnTo>
                        <a:lnTo>
                          <a:pt x="64" y="669"/>
                        </a:lnTo>
                        <a:lnTo>
                          <a:pt x="44" y="689"/>
                        </a:lnTo>
                        <a:lnTo>
                          <a:pt x="26" y="719"/>
                        </a:lnTo>
                        <a:lnTo>
                          <a:pt x="15" y="753"/>
                        </a:lnTo>
                        <a:lnTo>
                          <a:pt x="5" y="798"/>
                        </a:lnTo>
                        <a:lnTo>
                          <a:pt x="1" y="835"/>
                        </a:lnTo>
                        <a:lnTo>
                          <a:pt x="0" y="873"/>
                        </a:lnTo>
                        <a:lnTo>
                          <a:pt x="1" y="918"/>
                        </a:lnTo>
                        <a:lnTo>
                          <a:pt x="6" y="960"/>
                        </a:lnTo>
                        <a:lnTo>
                          <a:pt x="15" y="995"/>
                        </a:lnTo>
                        <a:lnTo>
                          <a:pt x="172" y="1043"/>
                        </a:lnTo>
                        <a:lnTo>
                          <a:pt x="238" y="1075"/>
                        </a:lnTo>
                        <a:lnTo>
                          <a:pt x="280" y="1100"/>
                        </a:lnTo>
                        <a:lnTo>
                          <a:pt x="317" y="1120"/>
                        </a:lnTo>
                        <a:lnTo>
                          <a:pt x="348" y="1133"/>
                        </a:lnTo>
                        <a:lnTo>
                          <a:pt x="394" y="1147"/>
                        </a:lnTo>
                        <a:lnTo>
                          <a:pt x="487" y="1173"/>
                        </a:lnTo>
                        <a:lnTo>
                          <a:pt x="642" y="1208"/>
                        </a:lnTo>
                        <a:lnTo>
                          <a:pt x="756" y="1228"/>
                        </a:lnTo>
                        <a:lnTo>
                          <a:pt x="784" y="1220"/>
                        </a:lnTo>
                        <a:lnTo>
                          <a:pt x="802" y="1200"/>
                        </a:lnTo>
                        <a:lnTo>
                          <a:pt x="815" y="1168"/>
                        </a:lnTo>
                        <a:lnTo>
                          <a:pt x="852" y="1088"/>
                        </a:lnTo>
                        <a:lnTo>
                          <a:pt x="860" y="1138"/>
                        </a:lnTo>
                        <a:lnTo>
                          <a:pt x="868" y="1267"/>
                        </a:lnTo>
                        <a:lnTo>
                          <a:pt x="863" y="1367"/>
                        </a:lnTo>
                        <a:lnTo>
                          <a:pt x="852" y="1419"/>
                        </a:lnTo>
                        <a:lnTo>
                          <a:pt x="850" y="1474"/>
                        </a:lnTo>
                        <a:lnTo>
                          <a:pt x="850" y="1527"/>
                        </a:lnTo>
                        <a:lnTo>
                          <a:pt x="843" y="1592"/>
                        </a:lnTo>
                        <a:lnTo>
                          <a:pt x="830" y="1652"/>
                        </a:lnTo>
                        <a:lnTo>
                          <a:pt x="794" y="1829"/>
                        </a:lnTo>
                        <a:lnTo>
                          <a:pt x="819" y="1859"/>
                        </a:lnTo>
                        <a:lnTo>
                          <a:pt x="853" y="1883"/>
                        </a:lnTo>
                        <a:lnTo>
                          <a:pt x="905" y="1903"/>
                        </a:lnTo>
                        <a:lnTo>
                          <a:pt x="957" y="1914"/>
                        </a:lnTo>
                        <a:lnTo>
                          <a:pt x="1000" y="1930"/>
                        </a:lnTo>
                        <a:lnTo>
                          <a:pt x="1048" y="1946"/>
                        </a:lnTo>
                        <a:lnTo>
                          <a:pt x="1091" y="1963"/>
                        </a:lnTo>
                        <a:lnTo>
                          <a:pt x="1139" y="1978"/>
                        </a:lnTo>
                        <a:lnTo>
                          <a:pt x="1200" y="1996"/>
                        </a:lnTo>
                        <a:lnTo>
                          <a:pt x="1278" y="2008"/>
                        </a:lnTo>
                        <a:lnTo>
                          <a:pt x="1241" y="1774"/>
                        </a:lnTo>
                        <a:lnTo>
                          <a:pt x="1228" y="1699"/>
                        </a:lnTo>
                        <a:lnTo>
                          <a:pt x="1222" y="1654"/>
                        </a:lnTo>
                        <a:lnTo>
                          <a:pt x="1220" y="1604"/>
                        </a:lnTo>
                        <a:lnTo>
                          <a:pt x="1215" y="1497"/>
                        </a:lnTo>
                        <a:lnTo>
                          <a:pt x="1218" y="1349"/>
                        </a:lnTo>
                        <a:lnTo>
                          <a:pt x="1243" y="970"/>
                        </a:lnTo>
                        <a:lnTo>
                          <a:pt x="1228" y="379"/>
                        </a:lnTo>
                        <a:lnTo>
                          <a:pt x="1170" y="55"/>
                        </a:lnTo>
                        <a:lnTo>
                          <a:pt x="1020" y="28"/>
                        </a:lnTo>
                        <a:lnTo>
                          <a:pt x="967" y="17"/>
                        </a:lnTo>
                        <a:lnTo>
                          <a:pt x="931" y="5"/>
                        </a:lnTo>
                        <a:lnTo>
                          <a:pt x="908" y="0"/>
                        </a:lnTo>
                        <a:lnTo>
                          <a:pt x="880" y="0"/>
                        </a:lnTo>
                        <a:lnTo>
                          <a:pt x="857" y="3"/>
                        </a:lnTo>
                        <a:lnTo>
                          <a:pt x="834" y="10"/>
                        </a:lnTo>
                        <a:lnTo>
                          <a:pt x="809" y="22"/>
                        </a:lnTo>
                        <a:lnTo>
                          <a:pt x="784" y="42"/>
                        </a:lnTo>
                        <a:lnTo>
                          <a:pt x="761" y="68"/>
                        </a:lnTo>
                        <a:lnTo>
                          <a:pt x="748" y="94"/>
                        </a:lnTo>
                        <a:lnTo>
                          <a:pt x="739" y="129"/>
                        </a:lnTo>
                        <a:lnTo>
                          <a:pt x="739" y="175"/>
                        </a:lnTo>
                        <a:lnTo>
                          <a:pt x="731" y="237"/>
                        </a:lnTo>
                        <a:lnTo>
                          <a:pt x="705" y="371"/>
                        </a:lnTo>
                        <a:lnTo>
                          <a:pt x="626" y="701"/>
                        </a:lnTo>
                        <a:lnTo>
                          <a:pt x="614" y="746"/>
                        </a:lnTo>
                        <a:lnTo>
                          <a:pt x="578" y="751"/>
                        </a:lnTo>
                        <a:lnTo>
                          <a:pt x="528" y="751"/>
                        </a:lnTo>
                        <a:close/>
                      </a:path>
                    </a:pathLst>
                  </a:custGeom>
                  <a:solidFill>
                    <a:srgbClr val="808080"/>
                  </a:solidFill>
                  <a:ln w="11113">
                    <a:solidFill>
                      <a:srgbClr val="000000"/>
                    </a:solidFill>
                    <a:round/>
                    <a:headEnd/>
                    <a:tailEnd/>
                  </a:ln>
                </p:spPr>
                <p:txBody>
                  <a:bodyPr/>
                  <a:lstStyle/>
                  <a:p>
                    <a:endParaRPr lang="en-US">
                      <a:latin typeface="Verdana" pitchFamily="34" charset="0"/>
                    </a:endParaRPr>
                  </a:p>
                </p:txBody>
              </p:sp>
              <p:sp>
                <p:nvSpPr>
                  <p:cNvPr id="47" name="Freeform 41"/>
                  <p:cNvSpPr>
                    <a:spLocks/>
                  </p:cNvSpPr>
                  <p:nvPr/>
                </p:nvSpPr>
                <p:spPr bwMode="auto">
                  <a:xfrm>
                    <a:off x="3571" y="1793"/>
                    <a:ext cx="69" cy="270"/>
                  </a:xfrm>
                  <a:custGeom>
                    <a:avLst/>
                    <a:gdLst>
                      <a:gd name="T0" fmla="*/ 0 w 138"/>
                      <a:gd name="T1" fmla="*/ 2 h 540"/>
                      <a:gd name="T2" fmla="*/ 1 w 138"/>
                      <a:gd name="T3" fmla="*/ 1 h 540"/>
                      <a:gd name="T4" fmla="*/ 1 w 138"/>
                      <a:gd name="T5" fmla="*/ 1 h 540"/>
                      <a:gd name="T6" fmla="*/ 1 w 138"/>
                      <a:gd name="T7" fmla="*/ 1 h 540"/>
                      <a:gd name="T8" fmla="*/ 1 w 138"/>
                      <a:gd name="T9" fmla="*/ 0 h 540"/>
                      <a:gd name="T10" fmla="*/ 0 60000 65536"/>
                      <a:gd name="T11" fmla="*/ 0 60000 65536"/>
                      <a:gd name="T12" fmla="*/ 0 60000 65536"/>
                      <a:gd name="T13" fmla="*/ 0 60000 65536"/>
                      <a:gd name="T14" fmla="*/ 0 60000 65536"/>
                      <a:gd name="T15" fmla="*/ 0 w 138"/>
                      <a:gd name="T16" fmla="*/ 0 h 540"/>
                      <a:gd name="T17" fmla="*/ 138 w 138"/>
                      <a:gd name="T18" fmla="*/ 540 h 540"/>
                    </a:gdLst>
                    <a:ahLst/>
                    <a:cxnLst>
                      <a:cxn ang="T10">
                        <a:pos x="T0" y="T1"/>
                      </a:cxn>
                      <a:cxn ang="T11">
                        <a:pos x="T2" y="T3"/>
                      </a:cxn>
                      <a:cxn ang="T12">
                        <a:pos x="T4" y="T5"/>
                      </a:cxn>
                      <a:cxn ang="T13">
                        <a:pos x="T6" y="T7"/>
                      </a:cxn>
                      <a:cxn ang="T14">
                        <a:pos x="T8" y="T9"/>
                      </a:cxn>
                    </a:cxnLst>
                    <a:rect l="T15" t="T16" r="T17" b="T18"/>
                    <a:pathLst>
                      <a:path w="138" h="540">
                        <a:moveTo>
                          <a:pt x="0" y="540"/>
                        </a:moveTo>
                        <a:lnTo>
                          <a:pt x="49" y="361"/>
                        </a:lnTo>
                        <a:lnTo>
                          <a:pt x="99" y="181"/>
                        </a:lnTo>
                        <a:lnTo>
                          <a:pt x="89" y="31"/>
                        </a:lnTo>
                        <a:lnTo>
                          <a:pt x="138"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sp>
              <p:nvSpPr>
                <p:cNvPr id="44" name="Freeform 42"/>
                <p:cNvSpPr>
                  <a:spLocks/>
                </p:cNvSpPr>
                <p:nvPr/>
              </p:nvSpPr>
              <p:spPr bwMode="auto">
                <a:xfrm>
                  <a:off x="3449" y="1898"/>
                  <a:ext cx="57" cy="55"/>
                </a:xfrm>
                <a:custGeom>
                  <a:avLst/>
                  <a:gdLst>
                    <a:gd name="T0" fmla="*/ 0 w 116"/>
                    <a:gd name="T1" fmla="*/ 1 h 110"/>
                    <a:gd name="T2" fmla="*/ 0 w 116"/>
                    <a:gd name="T3" fmla="*/ 0 h 110"/>
                    <a:gd name="T4" fmla="*/ 0 w 116"/>
                    <a:gd name="T5" fmla="*/ 1 h 110"/>
                    <a:gd name="T6" fmla="*/ 0 w 116"/>
                    <a:gd name="T7" fmla="*/ 1 h 110"/>
                    <a:gd name="T8" fmla="*/ 0 w 116"/>
                    <a:gd name="T9" fmla="*/ 1 h 110"/>
                    <a:gd name="T10" fmla="*/ 0 w 116"/>
                    <a:gd name="T11" fmla="*/ 1 h 110"/>
                    <a:gd name="T12" fmla="*/ 0 60000 65536"/>
                    <a:gd name="T13" fmla="*/ 0 60000 65536"/>
                    <a:gd name="T14" fmla="*/ 0 60000 65536"/>
                    <a:gd name="T15" fmla="*/ 0 60000 65536"/>
                    <a:gd name="T16" fmla="*/ 0 60000 65536"/>
                    <a:gd name="T17" fmla="*/ 0 60000 65536"/>
                    <a:gd name="T18" fmla="*/ 0 w 116"/>
                    <a:gd name="T19" fmla="*/ 0 h 110"/>
                    <a:gd name="T20" fmla="*/ 116 w 116"/>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16" h="110">
                      <a:moveTo>
                        <a:pt x="0" y="3"/>
                      </a:moveTo>
                      <a:lnTo>
                        <a:pt x="55" y="0"/>
                      </a:lnTo>
                      <a:lnTo>
                        <a:pt x="84" y="13"/>
                      </a:lnTo>
                      <a:lnTo>
                        <a:pt x="106" y="40"/>
                      </a:lnTo>
                      <a:lnTo>
                        <a:pt x="116" y="80"/>
                      </a:lnTo>
                      <a:lnTo>
                        <a:pt x="114" y="11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sp>
              <p:nvSpPr>
                <p:cNvPr id="45" name="Freeform 43"/>
                <p:cNvSpPr>
                  <a:spLocks/>
                </p:cNvSpPr>
                <p:nvPr/>
              </p:nvSpPr>
              <p:spPr bwMode="auto">
                <a:xfrm>
                  <a:off x="3643" y="1553"/>
                  <a:ext cx="133" cy="779"/>
                </a:xfrm>
                <a:custGeom>
                  <a:avLst/>
                  <a:gdLst>
                    <a:gd name="T0" fmla="*/ 0 w 268"/>
                    <a:gd name="T1" fmla="*/ 0 h 1559"/>
                    <a:gd name="T2" fmla="*/ 0 w 268"/>
                    <a:gd name="T3" fmla="*/ 0 h 1559"/>
                    <a:gd name="T4" fmla="*/ 0 w 268"/>
                    <a:gd name="T5" fmla="*/ 0 h 1559"/>
                    <a:gd name="T6" fmla="*/ 0 w 268"/>
                    <a:gd name="T7" fmla="*/ 0 h 1559"/>
                    <a:gd name="T8" fmla="*/ 0 w 268"/>
                    <a:gd name="T9" fmla="*/ 0 h 1559"/>
                    <a:gd name="T10" fmla="*/ 0 w 268"/>
                    <a:gd name="T11" fmla="*/ 0 h 1559"/>
                    <a:gd name="T12" fmla="*/ 0 w 268"/>
                    <a:gd name="T13" fmla="*/ 1 h 1559"/>
                    <a:gd name="T14" fmla="*/ 0 w 268"/>
                    <a:gd name="T15" fmla="*/ 1 h 1559"/>
                    <a:gd name="T16" fmla="*/ 0 w 268"/>
                    <a:gd name="T17" fmla="*/ 1 h 1559"/>
                    <a:gd name="T18" fmla="*/ 0 w 268"/>
                    <a:gd name="T19" fmla="*/ 2 h 1559"/>
                    <a:gd name="T20" fmla="*/ 0 w 268"/>
                    <a:gd name="T21" fmla="*/ 2 h 1559"/>
                    <a:gd name="T22" fmla="*/ 0 w 268"/>
                    <a:gd name="T23" fmla="*/ 2 h 1559"/>
                    <a:gd name="T24" fmla="*/ 0 w 268"/>
                    <a:gd name="T25" fmla="*/ 2 h 1559"/>
                    <a:gd name="T26" fmla="*/ 0 w 268"/>
                    <a:gd name="T27" fmla="*/ 3 h 1559"/>
                    <a:gd name="T28" fmla="*/ 0 w 268"/>
                    <a:gd name="T29" fmla="*/ 3 h 1559"/>
                    <a:gd name="T30" fmla="*/ 0 w 268"/>
                    <a:gd name="T31" fmla="*/ 4 h 1559"/>
                    <a:gd name="T32" fmla="*/ 0 w 268"/>
                    <a:gd name="T33" fmla="*/ 4 h 1559"/>
                    <a:gd name="T34" fmla="*/ 0 w 268"/>
                    <a:gd name="T35" fmla="*/ 5 h 1559"/>
                    <a:gd name="T36" fmla="*/ 0 w 268"/>
                    <a:gd name="T37" fmla="*/ 5 h 1559"/>
                    <a:gd name="T38" fmla="*/ 0 w 268"/>
                    <a:gd name="T39" fmla="*/ 5 h 1559"/>
                    <a:gd name="T40" fmla="*/ 0 w 268"/>
                    <a:gd name="T41" fmla="*/ 6 h 1559"/>
                    <a:gd name="T42" fmla="*/ 0 w 268"/>
                    <a:gd name="T43" fmla="*/ 4 h 1559"/>
                    <a:gd name="T44" fmla="*/ 0 w 268"/>
                    <a:gd name="T45" fmla="*/ 4 h 1559"/>
                    <a:gd name="T46" fmla="*/ 1 w 268"/>
                    <a:gd name="T47" fmla="*/ 3 h 1559"/>
                    <a:gd name="T48" fmla="*/ 1 w 268"/>
                    <a:gd name="T49" fmla="*/ 3 h 1559"/>
                    <a:gd name="T50" fmla="*/ 1 w 268"/>
                    <a:gd name="T51" fmla="*/ 3 h 1559"/>
                    <a:gd name="T52" fmla="*/ 1 w 268"/>
                    <a:gd name="T53" fmla="*/ 2 h 1559"/>
                    <a:gd name="T54" fmla="*/ 1 w 268"/>
                    <a:gd name="T55" fmla="*/ 2 h 1559"/>
                    <a:gd name="T56" fmla="*/ 1 w 268"/>
                    <a:gd name="T57" fmla="*/ 2 h 1559"/>
                    <a:gd name="T58" fmla="*/ 1 w 268"/>
                    <a:gd name="T59" fmla="*/ 1 h 1559"/>
                    <a:gd name="T60" fmla="*/ 1 w 268"/>
                    <a:gd name="T61" fmla="*/ 1 h 1559"/>
                    <a:gd name="T62" fmla="*/ 0 w 268"/>
                    <a:gd name="T63" fmla="*/ 1 h 1559"/>
                    <a:gd name="T64" fmla="*/ 0 w 268"/>
                    <a:gd name="T65" fmla="*/ 0 h 1559"/>
                    <a:gd name="T66" fmla="*/ 0 w 268"/>
                    <a:gd name="T67" fmla="*/ 0 h 1559"/>
                    <a:gd name="T68" fmla="*/ 0 w 268"/>
                    <a:gd name="T69" fmla="*/ 0 h 1559"/>
                    <a:gd name="T70" fmla="*/ 0 w 268"/>
                    <a:gd name="T71" fmla="*/ 0 h 1559"/>
                    <a:gd name="T72" fmla="*/ 0 w 268"/>
                    <a:gd name="T73" fmla="*/ 0 h 1559"/>
                    <a:gd name="T74" fmla="*/ 0 w 268"/>
                    <a:gd name="T75" fmla="*/ 0 h 15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8"/>
                    <a:gd name="T115" fmla="*/ 0 h 1559"/>
                    <a:gd name="T116" fmla="*/ 268 w 268"/>
                    <a:gd name="T117" fmla="*/ 1559 h 15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8" h="1559">
                      <a:moveTo>
                        <a:pt x="164" y="0"/>
                      </a:moveTo>
                      <a:lnTo>
                        <a:pt x="122" y="103"/>
                      </a:lnTo>
                      <a:lnTo>
                        <a:pt x="106" y="142"/>
                      </a:lnTo>
                      <a:lnTo>
                        <a:pt x="89" y="175"/>
                      </a:lnTo>
                      <a:lnTo>
                        <a:pt x="60" y="218"/>
                      </a:lnTo>
                      <a:lnTo>
                        <a:pt x="37" y="245"/>
                      </a:lnTo>
                      <a:lnTo>
                        <a:pt x="0" y="285"/>
                      </a:lnTo>
                      <a:lnTo>
                        <a:pt x="124" y="290"/>
                      </a:lnTo>
                      <a:lnTo>
                        <a:pt x="40" y="405"/>
                      </a:lnTo>
                      <a:lnTo>
                        <a:pt x="86" y="522"/>
                      </a:lnTo>
                      <a:lnTo>
                        <a:pt x="104" y="572"/>
                      </a:lnTo>
                      <a:lnTo>
                        <a:pt x="119" y="626"/>
                      </a:lnTo>
                      <a:lnTo>
                        <a:pt x="132" y="692"/>
                      </a:lnTo>
                      <a:lnTo>
                        <a:pt x="157" y="849"/>
                      </a:lnTo>
                      <a:lnTo>
                        <a:pt x="169" y="936"/>
                      </a:lnTo>
                      <a:lnTo>
                        <a:pt x="175" y="1026"/>
                      </a:lnTo>
                      <a:lnTo>
                        <a:pt x="179" y="1095"/>
                      </a:lnTo>
                      <a:lnTo>
                        <a:pt x="179" y="1285"/>
                      </a:lnTo>
                      <a:lnTo>
                        <a:pt x="182" y="1337"/>
                      </a:lnTo>
                      <a:lnTo>
                        <a:pt x="190" y="1405"/>
                      </a:lnTo>
                      <a:lnTo>
                        <a:pt x="212" y="1559"/>
                      </a:lnTo>
                      <a:lnTo>
                        <a:pt x="238" y="1190"/>
                      </a:lnTo>
                      <a:lnTo>
                        <a:pt x="246" y="1095"/>
                      </a:lnTo>
                      <a:lnTo>
                        <a:pt x="258" y="960"/>
                      </a:lnTo>
                      <a:lnTo>
                        <a:pt x="263" y="888"/>
                      </a:lnTo>
                      <a:lnTo>
                        <a:pt x="266" y="818"/>
                      </a:lnTo>
                      <a:lnTo>
                        <a:pt x="266" y="726"/>
                      </a:lnTo>
                      <a:lnTo>
                        <a:pt x="268" y="622"/>
                      </a:lnTo>
                      <a:lnTo>
                        <a:pt x="268" y="521"/>
                      </a:lnTo>
                      <a:lnTo>
                        <a:pt x="266" y="459"/>
                      </a:lnTo>
                      <a:lnTo>
                        <a:pt x="259" y="354"/>
                      </a:lnTo>
                      <a:lnTo>
                        <a:pt x="256" y="299"/>
                      </a:lnTo>
                      <a:lnTo>
                        <a:pt x="248" y="235"/>
                      </a:lnTo>
                      <a:lnTo>
                        <a:pt x="240" y="198"/>
                      </a:lnTo>
                      <a:lnTo>
                        <a:pt x="230" y="158"/>
                      </a:lnTo>
                      <a:lnTo>
                        <a:pt x="220" y="127"/>
                      </a:lnTo>
                      <a:lnTo>
                        <a:pt x="210" y="95"/>
                      </a:lnTo>
                      <a:lnTo>
                        <a:pt x="164" y="0"/>
                      </a:lnTo>
                      <a:close/>
                    </a:path>
                  </a:pathLst>
                </a:custGeom>
                <a:solidFill>
                  <a:srgbClr val="808080"/>
                </a:solidFill>
                <a:ln w="11113">
                  <a:solidFill>
                    <a:srgbClr val="000000"/>
                  </a:solidFill>
                  <a:round/>
                  <a:headEnd/>
                  <a:tailEnd/>
                </a:ln>
              </p:spPr>
              <p:txBody>
                <a:bodyPr/>
                <a:lstStyle/>
                <a:p>
                  <a:endParaRPr lang="en-US">
                    <a:latin typeface="Verdana" pitchFamily="34" charset="0"/>
                  </a:endParaRPr>
                </a:p>
              </p:txBody>
            </p:sp>
          </p:grpSp>
          <p:sp>
            <p:nvSpPr>
              <p:cNvPr id="20" name="Freeform 44"/>
              <p:cNvSpPr>
                <a:spLocks/>
              </p:cNvSpPr>
              <p:nvPr/>
            </p:nvSpPr>
            <p:spPr bwMode="auto">
              <a:xfrm>
                <a:off x="3778" y="1619"/>
                <a:ext cx="104" cy="783"/>
              </a:xfrm>
              <a:custGeom>
                <a:avLst/>
                <a:gdLst>
                  <a:gd name="T0" fmla="*/ 1 w 208"/>
                  <a:gd name="T1" fmla="*/ 0 h 1565"/>
                  <a:gd name="T2" fmla="*/ 1 w 208"/>
                  <a:gd name="T3" fmla="*/ 1 h 1565"/>
                  <a:gd name="T4" fmla="*/ 1 w 208"/>
                  <a:gd name="T5" fmla="*/ 3 h 1565"/>
                  <a:gd name="T6" fmla="*/ 1 w 208"/>
                  <a:gd name="T7" fmla="*/ 5 h 1565"/>
                  <a:gd name="T8" fmla="*/ 0 w 208"/>
                  <a:gd name="T9" fmla="*/ 6 h 1565"/>
                  <a:gd name="T10" fmla="*/ 1 w 208"/>
                  <a:gd name="T11" fmla="*/ 7 h 1565"/>
                  <a:gd name="T12" fmla="*/ 1 w 208"/>
                  <a:gd name="T13" fmla="*/ 6 h 1565"/>
                  <a:gd name="T14" fmla="*/ 1 w 208"/>
                  <a:gd name="T15" fmla="*/ 5 h 1565"/>
                  <a:gd name="T16" fmla="*/ 1 w 208"/>
                  <a:gd name="T17" fmla="*/ 3 h 1565"/>
                  <a:gd name="T18" fmla="*/ 1 w 208"/>
                  <a:gd name="T19" fmla="*/ 1 h 1565"/>
                  <a:gd name="T20" fmla="*/ 1 w 208"/>
                  <a:gd name="T21" fmla="*/ 0 h 1565"/>
                  <a:gd name="T22" fmla="*/ 1 w 208"/>
                  <a:gd name="T23" fmla="*/ 0 h 15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8"/>
                  <a:gd name="T37" fmla="*/ 0 h 1565"/>
                  <a:gd name="T38" fmla="*/ 208 w 208"/>
                  <a:gd name="T39" fmla="*/ 1565 h 15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08" h="1565">
                    <a:moveTo>
                      <a:pt x="66" y="0"/>
                    </a:moveTo>
                    <a:lnTo>
                      <a:pt x="31" y="225"/>
                    </a:lnTo>
                    <a:lnTo>
                      <a:pt x="7" y="520"/>
                    </a:lnTo>
                    <a:lnTo>
                      <a:pt x="12" y="1120"/>
                    </a:lnTo>
                    <a:lnTo>
                      <a:pt x="0" y="1400"/>
                    </a:lnTo>
                    <a:lnTo>
                      <a:pt x="99" y="1565"/>
                    </a:lnTo>
                    <a:lnTo>
                      <a:pt x="201" y="1400"/>
                    </a:lnTo>
                    <a:lnTo>
                      <a:pt x="198" y="1120"/>
                    </a:lnTo>
                    <a:lnTo>
                      <a:pt x="208" y="515"/>
                    </a:lnTo>
                    <a:lnTo>
                      <a:pt x="168" y="200"/>
                    </a:lnTo>
                    <a:lnTo>
                      <a:pt x="119" y="0"/>
                    </a:lnTo>
                    <a:lnTo>
                      <a:pt x="66" y="0"/>
                    </a:lnTo>
                    <a:close/>
                  </a:path>
                </a:pathLst>
              </a:custGeom>
              <a:solidFill>
                <a:srgbClr val="E00000"/>
              </a:solidFill>
              <a:ln w="11113">
                <a:solidFill>
                  <a:srgbClr val="000000"/>
                </a:solidFill>
                <a:round/>
                <a:headEnd/>
                <a:tailEnd/>
              </a:ln>
            </p:spPr>
            <p:txBody>
              <a:bodyPr/>
              <a:lstStyle/>
              <a:p>
                <a:endParaRPr lang="en-US">
                  <a:latin typeface="Verdana" pitchFamily="34" charset="0"/>
                </a:endParaRPr>
              </a:p>
            </p:txBody>
          </p:sp>
          <p:sp>
            <p:nvSpPr>
              <p:cNvPr id="21" name="Arc 45"/>
              <p:cNvSpPr>
                <a:spLocks/>
              </p:cNvSpPr>
              <p:nvPr/>
            </p:nvSpPr>
            <p:spPr bwMode="auto">
              <a:xfrm>
                <a:off x="3795" y="1568"/>
                <a:ext cx="59" cy="56"/>
              </a:xfrm>
              <a:custGeom>
                <a:avLst/>
                <a:gdLst>
                  <a:gd name="T0" fmla="*/ 0 w 43200"/>
                  <a:gd name="T1" fmla="*/ 0 h 32181"/>
                  <a:gd name="T2" fmla="*/ 0 w 43200"/>
                  <a:gd name="T3" fmla="*/ 0 h 32181"/>
                  <a:gd name="T4" fmla="*/ 0 w 43200"/>
                  <a:gd name="T5" fmla="*/ 0 h 32181"/>
                  <a:gd name="T6" fmla="*/ 0 60000 65536"/>
                  <a:gd name="T7" fmla="*/ 0 60000 65536"/>
                  <a:gd name="T8" fmla="*/ 0 60000 65536"/>
                  <a:gd name="T9" fmla="*/ 0 w 43200"/>
                  <a:gd name="T10" fmla="*/ 0 h 32181"/>
                  <a:gd name="T11" fmla="*/ 43200 w 43200"/>
                  <a:gd name="T12" fmla="*/ 32181 h 32181"/>
                </a:gdLst>
                <a:ahLst/>
                <a:cxnLst>
                  <a:cxn ang="T6">
                    <a:pos x="T0" y="T1"/>
                  </a:cxn>
                  <a:cxn ang="T7">
                    <a:pos x="T2" y="T3"/>
                  </a:cxn>
                  <a:cxn ang="T8">
                    <a:pos x="T4" y="T5"/>
                  </a:cxn>
                </a:cxnLst>
                <a:rect l="T9" t="T10" r="T11" b="T12"/>
                <a:pathLst>
                  <a:path w="43200" h="32181" fill="none" extrusionOk="0">
                    <a:moveTo>
                      <a:pt x="40430" y="0"/>
                    </a:moveTo>
                    <a:cubicBezTo>
                      <a:pt x="42246" y="3231"/>
                      <a:pt x="43200" y="6874"/>
                      <a:pt x="43200" y="10581"/>
                    </a:cubicBezTo>
                    <a:cubicBezTo>
                      <a:pt x="43200" y="22510"/>
                      <a:pt x="33529" y="32181"/>
                      <a:pt x="21600" y="32181"/>
                    </a:cubicBezTo>
                    <a:cubicBezTo>
                      <a:pt x="9670" y="32181"/>
                      <a:pt x="0" y="22510"/>
                      <a:pt x="0" y="10581"/>
                    </a:cubicBezTo>
                    <a:cubicBezTo>
                      <a:pt x="-1" y="7955"/>
                      <a:pt x="478" y="5351"/>
                      <a:pt x="1412" y="2896"/>
                    </a:cubicBezTo>
                  </a:path>
                  <a:path w="43200" h="32181" stroke="0" extrusionOk="0">
                    <a:moveTo>
                      <a:pt x="40430" y="0"/>
                    </a:moveTo>
                    <a:cubicBezTo>
                      <a:pt x="42246" y="3231"/>
                      <a:pt x="43200" y="6874"/>
                      <a:pt x="43200" y="10581"/>
                    </a:cubicBezTo>
                    <a:cubicBezTo>
                      <a:pt x="43200" y="22510"/>
                      <a:pt x="33529" y="32181"/>
                      <a:pt x="21600" y="32181"/>
                    </a:cubicBezTo>
                    <a:cubicBezTo>
                      <a:pt x="9670" y="32181"/>
                      <a:pt x="0" y="22510"/>
                      <a:pt x="0" y="10581"/>
                    </a:cubicBezTo>
                    <a:cubicBezTo>
                      <a:pt x="-1" y="7955"/>
                      <a:pt x="478" y="5351"/>
                      <a:pt x="1412" y="2896"/>
                    </a:cubicBezTo>
                    <a:lnTo>
                      <a:pt x="21600" y="10581"/>
                    </a:lnTo>
                    <a:close/>
                  </a:path>
                </a:pathLst>
              </a:custGeom>
              <a:solidFill>
                <a:srgbClr val="E00000"/>
              </a:solidFill>
              <a:ln w="11113">
                <a:solidFill>
                  <a:srgbClr val="000000"/>
                </a:solidFill>
                <a:round/>
                <a:headEnd/>
                <a:tailEnd/>
              </a:ln>
            </p:spPr>
            <p:txBody>
              <a:bodyPr/>
              <a:lstStyle/>
              <a:p>
                <a:endParaRPr lang="en-US">
                  <a:latin typeface="Verdana" pitchFamily="34" charset="0"/>
                </a:endParaRPr>
              </a:p>
            </p:txBody>
          </p:sp>
          <p:sp>
            <p:nvSpPr>
              <p:cNvPr id="22" name="Freeform 46"/>
              <p:cNvSpPr>
                <a:spLocks/>
              </p:cNvSpPr>
              <p:nvPr/>
            </p:nvSpPr>
            <p:spPr bwMode="auto">
              <a:xfrm>
                <a:off x="3725" y="1530"/>
                <a:ext cx="201" cy="120"/>
              </a:xfrm>
              <a:custGeom>
                <a:avLst/>
                <a:gdLst>
                  <a:gd name="T0" fmla="*/ 1 w 402"/>
                  <a:gd name="T1" fmla="*/ 0 h 240"/>
                  <a:gd name="T2" fmla="*/ 1 w 402"/>
                  <a:gd name="T3" fmla="*/ 1 h 240"/>
                  <a:gd name="T4" fmla="*/ 2 w 402"/>
                  <a:gd name="T5" fmla="*/ 0 h 240"/>
                  <a:gd name="T6" fmla="*/ 2 w 402"/>
                  <a:gd name="T7" fmla="*/ 1 h 240"/>
                  <a:gd name="T8" fmla="*/ 2 w 402"/>
                  <a:gd name="T9" fmla="*/ 1 h 240"/>
                  <a:gd name="T10" fmla="*/ 1 w 402"/>
                  <a:gd name="T11" fmla="*/ 1 h 240"/>
                  <a:gd name="T12" fmla="*/ 1 w 402"/>
                  <a:gd name="T13" fmla="*/ 1 h 240"/>
                  <a:gd name="T14" fmla="*/ 0 w 402"/>
                  <a:gd name="T15" fmla="*/ 1 h 240"/>
                  <a:gd name="T16" fmla="*/ 1 w 402"/>
                  <a:gd name="T17" fmla="*/ 0 h 2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240"/>
                  <a:gd name="T29" fmla="*/ 402 w 402"/>
                  <a:gd name="T30" fmla="*/ 240 h 2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240">
                    <a:moveTo>
                      <a:pt x="38" y="0"/>
                    </a:moveTo>
                    <a:lnTo>
                      <a:pt x="200" y="104"/>
                    </a:lnTo>
                    <a:lnTo>
                      <a:pt x="372" y="0"/>
                    </a:lnTo>
                    <a:lnTo>
                      <a:pt x="402" y="50"/>
                    </a:lnTo>
                    <a:lnTo>
                      <a:pt x="289" y="240"/>
                    </a:lnTo>
                    <a:lnTo>
                      <a:pt x="200" y="110"/>
                    </a:lnTo>
                    <a:lnTo>
                      <a:pt x="114" y="239"/>
                    </a:lnTo>
                    <a:lnTo>
                      <a:pt x="0" y="48"/>
                    </a:lnTo>
                    <a:lnTo>
                      <a:pt x="38" y="0"/>
                    </a:lnTo>
                    <a:close/>
                  </a:path>
                </a:pathLst>
              </a:custGeom>
              <a:solidFill>
                <a:srgbClr val="FFFFFF"/>
              </a:solidFill>
              <a:ln w="11113">
                <a:solidFill>
                  <a:srgbClr val="000000"/>
                </a:solidFill>
                <a:round/>
                <a:headEnd/>
                <a:tailEnd/>
              </a:ln>
            </p:spPr>
            <p:txBody>
              <a:bodyPr/>
              <a:lstStyle/>
              <a:p>
                <a:endParaRPr lang="en-US">
                  <a:latin typeface="Verdana" pitchFamily="34" charset="0"/>
                </a:endParaRPr>
              </a:p>
            </p:txBody>
          </p:sp>
          <p:sp>
            <p:nvSpPr>
              <p:cNvPr id="23" name="Freeform 47"/>
              <p:cNvSpPr>
                <a:spLocks/>
              </p:cNvSpPr>
              <p:nvPr/>
            </p:nvSpPr>
            <p:spPr bwMode="auto">
              <a:xfrm>
                <a:off x="3153" y="1857"/>
                <a:ext cx="57" cy="159"/>
              </a:xfrm>
              <a:custGeom>
                <a:avLst/>
                <a:gdLst>
                  <a:gd name="T0" fmla="*/ 1 w 114"/>
                  <a:gd name="T1" fmla="*/ 0 h 319"/>
                  <a:gd name="T2" fmla="*/ 1 w 114"/>
                  <a:gd name="T3" fmla="*/ 0 h 319"/>
                  <a:gd name="T4" fmla="*/ 1 w 114"/>
                  <a:gd name="T5" fmla="*/ 0 h 319"/>
                  <a:gd name="T6" fmla="*/ 1 w 114"/>
                  <a:gd name="T7" fmla="*/ 0 h 319"/>
                  <a:gd name="T8" fmla="*/ 1 w 114"/>
                  <a:gd name="T9" fmla="*/ 0 h 319"/>
                  <a:gd name="T10" fmla="*/ 1 w 114"/>
                  <a:gd name="T11" fmla="*/ 0 h 319"/>
                  <a:gd name="T12" fmla="*/ 1 w 114"/>
                  <a:gd name="T13" fmla="*/ 0 h 319"/>
                  <a:gd name="T14" fmla="*/ 1 w 114"/>
                  <a:gd name="T15" fmla="*/ 0 h 319"/>
                  <a:gd name="T16" fmla="*/ 1 w 114"/>
                  <a:gd name="T17" fmla="*/ 1 h 319"/>
                  <a:gd name="T18" fmla="*/ 1 w 114"/>
                  <a:gd name="T19" fmla="*/ 1 h 319"/>
                  <a:gd name="T20" fmla="*/ 1 w 114"/>
                  <a:gd name="T21" fmla="*/ 1 h 319"/>
                  <a:gd name="T22" fmla="*/ 1 w 114"/>
                  <a:gd name="T23" fmla="*/ 1 h 319"/>
                  <a:gd name="T24" fmla="*/ 1 w 114"/>
                  <a:gd name="T25" fmla="*/ 1 h 319"/>
                  <a:gd name="T26" fmla="*/ 1 w 114"/>
                  <a:gd name="T27" fmla="*/ 1 h 319"/>
                  <a:gd name="T28" fmla="*/ 1 w 114"/>
                  <a:gd name="T29" fmla="*/ 1 h 319"/>
                  <a:gd name="T30" fmla="*/ 0 w 114"/>
                  <a:gd name="T31" fmla="*/ 0 h 319"/>
                  <a:gd name="T32" fmla="*/ 0 w 114"/>
                  <a:gd name="T33" fmla="*/ 0 h 319"/>
                  <a:gd name="T34" fmla="*/ 1 w 114"/>
                  <a:gd name="T35" fmla="*/ 0 h 319"/>
                  <a:gd name="T36" fmla="*/ 1 w 114"/>
                  <a:gd name="T37" fmla="*/ 0 h 319"/>
                  <a:gd name="T38" fmla="*/ 1 w 114"/>
                  <a:gd name="T39" fmla="*/ 0 h 319"/>
                  <a:gd name="T40" fmla="*/ 1 w 114"/>
                  <a:gd name="T41" fmla="*/ 0 h 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4"/>
                  <a:gd name="T64" fmla="*/ 0 h 319"/>
                  <a:gd name="T65" fmla="*/ 114 w 114"/>
                  <a:gd name="T66" fmla="*/ 319 h 3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4" h="319">
                    <a:moveTo>
                      <a:pt x="94" y="0"/>
                    </a:moveTo>
                    <a:lnTo>
                      <a:pt x="104" y="32"/>
                    </a:lnTo>
                    <a:lnTo>
                      <a:pt x="109" y="60"/>
                    </a:lnTo>
                    <a:lnTo>
                      <a:pt x="114" y="99"/>
                    </a:lnTo>
                    <a:lnTo>
                      <a:pt x="114" y="124"/>
                    </a:lnTo>
                    <a:lnTo>
                      <a:pt x="114" y="154"/>
                    </a:lnTo>
                    <a:lnTo>
                      <a:pt x="106" y="192"/>
                    </a:lnTo>
                    <a:lnTo>
                      <a:pt x="94" y="234"/>
                    </a:lnTo>
                    <a:lnTo>
                      <a:pt x="83" y="262"/>
                    </a:lnTo>
                    <a:lnTo>
                      <a:pt x="70" y="289"/>
                    </a:lnTo>
                    <a:lnTo>
                      <a:pt x="51" y="307"/>
                    </a:lnTo>
                    <a:lnTo>
                      <a:pt x="30" y="317"/>
                    </a:lnTo>
                    <a:lnTo>
                      <a:pt x="12" y="319"/>
                    </a:lnTo>
                    <a:lnTo>
                      <a:pt x="5" y="299"/>
                    </a:lnTo>
                    <a:lnTo>
                      <a:pt x="4" y="282"/>
                    </a:lnTo>
                    <a:lnTo>
                      <a:pt x="0" y="254"/>
                    </a:lnTo>
                    <a:lnTo>
                      <a:pt x="0" y="229"/>
                    </a:lnTo>
                    <a:lnTo>
                      <a:pt x="7" y="162"/>
                    </a:lnTo>
                    <a:lnTo>
                      <a:pt x="51" y="19"/>
                    </a:lnTo>
                    <a:lnTo>
                      <a:pt x="75" y="4"/>
                    </a:lnTo>
                    <a:lnTo>
                      <a:pt x="94" y="0"/>
                    </a:lnTo>
                    <a:close/>
                  </a:path>
                </a:pathLst>
              </a:custGeom>
              <a:solidFill>
                <a:srgbClr val="202020"/>
              </a:solidFill>
              <a:ln w="11113">
                <a:solidFill>
                  <a:srgbClr val="000000"/>
                </a:solidFill>
                <a:round/>
                <a:headEnd/>
                <a:tailEnd/>
              </a:ln>
            </p:spPr>
            <p:txBody>
              <a:bodyPr/>
              <a:lstStyle/>
              <a:p>
                <a:endParaRPr lang="en-US">
                  <a:latin typeface="Verdana" pitchFamily="34" charset="0"/>
                </a:endParaRPr>
              </a:p>
            </p:txBody>
          </p:sp>
          <p:grpSp>
            <p:nvGrpSpPr>
              <p:cNvPr id="24" name="Group 48"/>
              <p:cNvGrpSpPr>
                <a:grpSpLocks/>
              </p:cNvGrpSpPr>
              <p:nvPr/>
            </p:nvGrpSpPr>
            <p:grpSpPr bwMode="auto">
              <a:xfrm>
                <a:off x="3879" y="1530"/>
                <a:ext cx="639" cy="1003"/>
                <a:chOff x="3879" y="1530"/>
                <a:chExt cx="639" cy="1003"/>
              </a:xfrm>
            </p:grpSpPr>
            <p:grpSp>
              <p:nvGrpSpPr>
                <p:cNvPr id="37" name="Group 49"/>
                <p:cNvGrpSpPr>
                  <a:grpSpLocks/>
                </p:cNvGrpSpPr>
                <p:nvPr/>
              </p:nvGrpSpPr>
              <p:grpSpPr bwMode="auto">
                <a:xfrm>
                  <a:off x="3879" y="1530"/>
                  <a:ext cx="639" cy="1003"/>
                  <a:chOff x="3879" y="1530"/>
                  <a:chExt cx="639" cy="1003"/>
                </a:xfrm>
              </p:grpSpPr>
              <p:grpSp>
                <p:nvGrpSpPr>
                  <p:cNvPr id="39" name="Group 50"/>
                  <p:cNvGrpSpPr>
                    <a:grpSpLocks/>
                  </p:cNvGrpSpPr>
                  <p:nvPr/>
                </p:nvGrpSpPr>
                <p:grpSpPr bwMode="auto">
                  <a:xfrm>
                    <a:off x="3879" y="1530"/>
                    <a:ext cx="639" cy="1003"/>
                    <a:chOff x="3879" y="1530"/>
                    <a:chExt cx="639" cy="1003"/>
                  </a:xfrm>
                </p:grpSpPr>
                <p:sp>
                  <p:nvSpPr>
                    <p:cNvPr id="41" name="Freeform 51"/>
                    <p:cNvSpPr>
                      <a:spLocks/>
                    </p:cNvSpPr>
                    <p:nvPr/>
                  </p:nvSpPr>
                  <p:spPr bwMode="auto">
                    <a:xfrm>
                      <a:off x="3879" y="1530"/>
                      <a:ext cx="639" cy="1003"/>
                    </a:xfrm>
                    <a:custGeom>
                      <a:avLst/>
                      <a:gdLst>
                        <a:gd name="T0" fmla="*/ 3 w 1278"/>
                        <a:gd name="T1" fmla="*/ 2 h 2008"/>
                        <a:gd name="T2" fmla="*/ 3 w 1278"/>
                        <a:gd name="T3" fmla="*/ 2 h 2008"/>
                        <a:gd name="T4" fmla="*/ 5 w 1278"/>
                        <a:gd name="T5" fmla="*/ 2 h 2008"/>
                        <a:gd name="T6" fmla="*/ 5 w 1278"/>
                        <a:gd name="T7" fmla="*/ 2 h 2008"/>
                        <a:gd name="T8" fmla="*/ 5 w 1278"/>
                        <a:gd name="T9" fmla="*/ 2 h 2008"/>
                        <a:gd name="T10" fmla="*/ 5 w 1278"/>
                        <a:gd name="T11" fmla="*/ 3 h 2008"/>
                        <a:gd name="T12" fmla="*/ 5 w 1278"/>
                        <a:gd name="T13" fmla="*/ 3 h 2008"/>
                        <a:gd name="T14" fmla="*/ 5 w 1278"/>
                        <a:gd name="T15" fmla="*/ 3 h 2008"/>
                        <a:gd name="T16" fmla="*/ 5 w 1278"/>
                        <a:gd name="T17" fmla="*/ 4 h 2008"/>
                        <a:gd name="T18" fmla="*/ 3 w 1278"/>
                        <a:gd name="T19" fmla="*/ 4 h 2008"/>
                        <a:gd name="T20" fmla="*/ 3 w 1278"/>
                        <a:gd name="T21" fmla="*/ 4 h 2008"/>
                        <a:gd name="T22" fmla="*/ 3 w 1278"/>
                        <a:gd name="T23" fmla="*/ 4 h 2008"/>
                        <a:gd name="T24" fmla="*/ 2 w 1278"/>
                        <a:gd name="T25" fmla="*/ 4 h 2008"/>
                        <a:gd name="T26" fmla="*/ 1 w 1278"/>
                        <a:gd name="T27" fmla="*/ 4 h 2008"/>
                        <a:gd name="T28" fmla="*/ 1 w 1278"/>
                        <a:gd name="T29" fmla="*/ 4 h 2008"/>
                        <a:gd name="T30" fmla="*/ 1 w 1278"/>
                        <a:gd name="T31" fmla="*/ 4 h 2008"/>
                        <a:gd name="T32" fmla="*/ 1 w 1278"/>
                        <a:gd name="T33" fmla="*/ 5 h 2008"/>
                        <a:gd name="T34" fmla="*/ 1 w 1278"/>
                        <a:gd name="T35" fmla="*/ 5 h 2008"/>
                        <a:gd name="T36" fmla="*/ 1 w 1278"/>
                        <a:gd name="T37" fmla="*/ 6 h 2008"/>
                        <a:gd name="T38" fmla="*/ 1 w 1278"/>
                        <a:gd name="T39" fmla="*/ 7 h 2008"/>
                        <a:gd name="T40" fmla="*/ 1 w 1278"/>
                        <a:gd name="T41" fmla="*/ 7 h 2008"/>
                        <a:gd name="T42" fmla="*/ 1 w 1278"/>
                        <a:gd name="T43" fmla="*/ 7 h 2008"/>
                        <a:gd name="T44" fmla="*/ 1 w 1278"/>
                        <a:gd name="T45" fmla="*/ 7 h 2008"/>
                        <a:gd name="T46" fmla="*/ 1 w 1278"/>
                        <a:gd name="T47" fmla="*/ 7 h 2008"/>
                        <a:gd name="T48" fmla="*/ 1 w 1278"/>
                        <a:gd name="T49" fmla="*/ 6 h 2008"/>
                        <a:gd name="T50" fmla="*/ 1 w 1278"/>
                        <a:gd name="T51" fmla="*/ 6 h 2008"/>
                        <a:gd name="T52" fmla="*/ 1 w 1278"/>
                        <a:gd name="T53" fmla="*/ 5 h 2008"/>
                        <a:gd name="T54" fmla="*/ 1 w 1278"/>
                        <a:gd name="T55" fmla="*/ 3 h 2008"/>
                        <a:gd name="T56" fmla="*/ 1 w 1278"/>
                        <a:gd name="T57" fmla="*/ 0 h 2008"/>
                        <a:gd name="T58" fmla="*/ 1 w 1278"/>
                        <a:gd name="T59" fmla="*/ 0 h 2008"/>
                        <a:gd name="T60" fmla="*/ 1 w 1278"/>
                        <a:gd name="T61" fmla="*/ 0 h 2008"/>
                        <a:gd name="T62" fmla="*/ 1 w 1278"/>
                        <a:gd name="T63" fmla="*/ 0 h 2008"/>
                        <a:gd name="T64" fmla="*/ 1 w 1278"/>
                        <a:gd name="T65" fmla="*/ 0 h 2008"/>
                        <a:gd name="T66" fmla="*/ 2 w 1278"/>
                        <a:gd name="T67" fmla="*/ 0 h 2008"/>
                        <a:gd name="T68" fmla="*/ 2 w 1278"/>
                        <a:gd name="T69" fmla="*/ 0 h 2008"/>
                        <a:gd name="T70" fmla="*/ 2 w 1278"/>
                        <a:gd name="T71" fmla="*/ 0 h 2008"/>
                        <a:gd name="T72" fmla="*/ 2 w 1278"/>
                        <a:gd name="T73" fmla="*/ 2 h 2008"/>
                        <a:gd name="T74" fmla="*/ 2 w 1278"/>
                        <a:gd name="T75" fmla="*/ 2 h 200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78"/>
                        <a:gd name="T115" fmla="*/ 0 h 2008"/>
                        <a:gd name="T116" fmla="*/ 1278 w 1278"/>
                        <a:gd name="T117" fmla="*/ 2008 h 200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78" h="2008">
                          <a:moveTo>
                            <a:pt x="750" y="751"/>
                          </a:moveTo>
                          <a:lnTo>
                            <a:pt x="788" y="749"/>
                          </a:lnTo>
                          <a:lnTo>
                            <a:pt x="841" y="741"/>
                          </a:lnTo>
                          <a:lnTo>
                            <a:pt x="930" y="704"/>
                          </a:lnTo>
                          <a:lnTo>
                            <a:pt x="1126" y="634"/>
                          </a:lnTo>
                          <a:lnTo>
                            <a:pt x="1156" y="639"/>
                          </a:lnTo>
                          <a:lnTo>
                            <a:pt x="1184" y="651"/>
                          </a:lnTo>
                          <a:lnTo>
                            <a:pt x="1214" y="669"/>
                          </a:lnTo>
                          <a:lnTo>
                            <a:pt x="1234" y="689"/>
                          </a:lnTo>
                          <a:lnTo>
                            <a:pt x="1252" y="719"/>
                          </a:lnTo>
                          <a:lnTo>
                            <a:pt x="1263" y="753"/>
                          </a:lnTo>
                          <a:lnTo>
                            <a:pt x="1273" y="798"/>
                          </a:lnTo>
                          <a:lnTo>
                            <a:pt x="1277" y="835"/>
                          </a:lnTo>
                          <a:lnTo>
                            <a:pt x="1278" y="873"/>
                          </a:lnTo>
                          <a:lnTo>
                            <a:pt x="1277" y="918"/>
                          </a:lnTo>
                          <a:lnTo>
                            <a:pt x="1272" y="960"/>
                          </a:lnTo>
                          <a:lnTo>
                            <a:pt x="1263" y="995"/>
                          </a:lnTo>
                          <a:lnTo>
                            <a:pt x="1107" y="1043"/>
                          </a:lnTo>
                          <a:lnTo>
                            <a:pt x="1041" y="1075"/>
                          </a:lnTo>
                          <a:lnTo>
                            <a:pt x="998" y="1100"/>
                          </a:lnTo>
                          <a:lnTo>
                            <a:pt x="961" y="1120"/>
                          </a:lnTo>
                          <a:lnTo>
                            <a:pt x="930" y="1133"/>
                          </a:lnTo>
                          <a:lnTo>
                            <a:pt x="884" y="1147"/>
                          </a:lnTo>
                          <a:lnTo>
                            <a:pt x="791" y="1173"/>
                          </a:lnTo>
                          <a:lnTo>
                            <a:pt x="636" y="1208"/>
                          </a:lnTo>
                          <a:lnTo>
                            <a:pt x="522" y="1229"/>
                          </a:lnTo>
                          <a:lnTo>
                            <a:pt x="494" y="1220"/>
                          </a:lnTo>
                          <a:lnTo>
                            <a:pt x="476" y="1200"/>
                          </a:lnTo>
                          <a:lnTo>
                            <a:pt x="463" y="1168"/>
                          </a:lnTo>
                          <a:lnTo>
                            <a:pt x="426" y="1088"/>
                          </a:lnTo>
                          <a:lnTo>
                            <a:pt x="418" y="1138"/>
                          </a:lnTo>
                          <a:lnTo>
                            <a:pt x="410" y="1267"/>
                          </a:lnTo>
                          <a:lnTo>
                            <a:pt x="415" y="1367"/>
                          </a:lnTo>
                          <a:lnTo>
                            <a:pt x="426" y="1419"/>
                          </a:lnTo>
                          <a:lnTo>
                            <a:pt x="428" y="1474"/>
                          </a:lnTo>
                          <a:lnTo>
                            <a:pt x="428" y="1527"/>
                          </a:lnTo>
                          <a:lnTo>
                            <a:pt x="435" y="1592"/>
                          </a:lnTo>
                          <a:lnTo>
                            <a:pt x="448" y="1652"/>
                          </a:lnTo>
                          <a:lnTo>
                            <a:pt x="484" y="1829"/>
                          </a:lnTo>
                          <a:lnTo>
                            <a:pt x="459" y="1859"/>
                          </a:lnTo>
                          <a:lnTo>
                            <a:pt x="425" y="1883"/>
                          </a:lnTo>
                          <a:lnTo>
                            <a:pt x="374" y="1903"/>
                          </a:lnTo>
                          <a:lnTo>
                            <a:pt x="321" y="1915"/>
                          </a:lnTo>
                          <a:lnTo>
                            <a:pt x="278" y="1930"/>
                          </a:lnTo>
                          <a:lnTo>
                            <a:pt x="230" y="1946"/>
                          </a:lnTo>
                          <a:lnTo>
                            <a:pt x="187" y="1963"/>
                          </a:lnTo>
                          <a:lnTo>
                            <a:pt x="139" y="1978"/>
                          </a:lnTo>
                          <a:lnTo>
                            <a:pt x="78" y="1996"/>
                          </a:lnTo>
                          <a:lnTo>
                            <a:pt x="0" y="2008"/>
                          </a:lnTo>
                          <a:lnTo>
                            <a:pt x="37" y="1774"/>
                          </a:lnTo>
                          <a:lnTo>
                            <a:pt x="50" y="1699"/>
                          </a:lnTo>
                          <a:lnTo>
                            <a:pt x="57" y="1654"/>
                          </a:lnTo>
                          <a:lnTo>
                            <a:pt x="58" y="1604"/>
                          </a:lnTo>
                          <a:lnTo>
                            <a:pt x="63" y="1497"/>
                          </a:lnTo>
                          <a:lnTo>
                            <a:pt x="60" y="1349"/>
                          </a:lnTo>
                          <a:lnTo>
                            <a:pt x="35" y="968"/>
                          </a:lnTo>
                          <a:lnTo>
                            <a:pt x="50" y="379"/>
                          </a:lnTo>
                          <a:lnTo>
                            <a:pt x="108" y="55"/>
                          </a:lnTo>
                          <a:lnTo>
                            <a:pt x="258" y="28"/>
                          </a:lnTo>
                          <a:lnTo>
                            <a:pt x="311" y="15"/>
                          </a:lnTo>
                          <a:lnTo>
                            <a:pt x="347" y="5"/>
                          </a:lnTo>
                          <a:lnTo>
                            <a:pt x="370" y="0"/>
                          </a:lnTo>
                          <a:lnTo>
                            <a:pt x="398" y="0"/>
                          </a:lnTo>
                          <a:lnTo>
                            <a:pt x="421" y="3"/>
                          </a:lnTo>
                          <a:lnTo>
                            <a:pt x="445" y="8"/>
                          </a:lnTo>
                          <a:lnTo>
                            <a:pt x="469" y="22"/>
                          </a:lnTo>
                          <a:lnTo>
                            <a:pt x="494" y="42"/>
                          </a:lnTo>
                          <a:lnTo>
                            <a:pt x="517" y="68"/>
                          </a:lnTo>
                          <a:lnTo>
                            <a:pt x="530" y="94"/>
                          </a:lnTo>
                          <a:lnTo>
                            <a:pt x="539" y="129"/>
                          </a:lnTo>
                          <a:lnTo>
                            <a:pt x="539" y="175"/>
                          </a:lnTo>
                          <a:lnTo>
                            <a:pt x="547" y="237"/>
                          </a:lnTo>
                          <a:lnTo>
                            <a:pt x="573" y="371"/>
                          </a:lnTo>
                          <a:lnTo>
                            <a:pt x="653" y="701"/>
                          </a:lnTo>
                          <a:lnTo>
                            <a:pt x="664" y="746"/>
                          </a:lnTo>
                          <a:lnTo>
                            <a:pt x="700" y="751"/>
                          </a:lnTo>
                          <a:lnTo>
                            <a:pt x="750" y="751"/>
                          </a:lnTo>
                          <a:close/>
                        </a:path>
                      </a:pathLst>
                    </a:custGeom>
                    <a:solidFill>
                      <a:srgbClr val="808080"/>
                    </a:solidFill>
                    <a:ln w="11113">
                      <a:solidFill>
                        <a:srgbClr val="000000"/>
                      </a:solidFill>
                      <a:round/>
                      <a:headEnd/>
                      <a:tailEnd/>
                    </a:ln>
                  </p:spPr>
                  <p:txBody>
                    <a:bodyPr/>
                    <a:lstStyle/>
                    <a:p>
                      <a:endParaRPr lang="en-US">
                        <a:latin typeface="Verdana" pitchFamily="34" charset="0"/>
                      </a:endParaRPr>
                    </a:p>
                  </p:txBody>
                </p:sp>
                <p:sp>
                  <p:nvSpPr>
                    <p:cNvPr id="42" name="Freeform 52"/>
                    <p:cNvSpPr>
                      <a:spLocks/>
                    </p:cNvSpPr>
                    <p:nvPr/>
                  </p:nvSpPr>
                  <p:spPr bwMode="auto">
                    <a:xfrm>
                      <a:off x="4017" y="1798"/>
                      <a:ext cx="70" cy="270"/>
                    </a:xfrm>
                    <a:custGeom>
                      <a:avLst/>
                      <a:gdLst>
                        <a:gd name="T0" fmla="*/ 1 w 139"/>
                        <a:gd name="T1" fmla="*/ 3 h 539"/>
                        <a:gd name="T2" fmla="*/ 1 w 139"/>
                        <a:gd name="T3" fmla="*/ 2 h 539"/>
                        <a:gd name="T4" fmla="*/ 1 w 139"/>
                        <a:gd name="T5" fmla="*/ 1 h 539"/>
                        <a:gd name="T6" fmla="*/ 1 w 139"/>
                        <a:gd name="T7" fmla="*/ 1 h 539"/>
                        <a:gd name="T8" fmla="*/ 0 w 139"/>
                        <a:gd name="T9" fmla="*/ 0 h 539"/>
                        <a:gd name="T10" fmla="*/ 0 60000 65536"/>
                        <a:gd name="T11" fmla="*/ 0 60000 65536"/>
                        <a:gd name="T12" fmla="*/ 0 60000 65536"/>
                        <a:gd name="T13" fmla="*/ 0 60000 65536"/>
                        <a:gd name="T14" fmla="*/ 0 60000 65536"/>
                        <a:gd name="T15" fmla="*/ 0 w 139"/>
                        <a:gd name="T16" fmla="*/ 0 h 539"/>
                        <a:gd name="T17" fmla="*/ 139 w 139"/>
                        <a:gd name="T18" fmla="*/ 539 h 539"/>
                      </a:gdLst>
                      <a:ahLst/>
                      <a:cxnLst>
                        <a:cxn ang="T10">
                          <a:pos x="T0" y="T1"/>
                        </a:cxn>
                        <a:cxn ang="T11">
                          <a:pos x="T2" y="T3"/>
                        </a:cxn>
                        <a:cxn ang="T12">
                          <a:pos x="T4" y="T5"/>
                        </a:cxn>
                        <a:cxn ang="T13">
                          <a:pos x="T6" y="T7"/>
                        </a:cxn>
                        <a:cxn ang="T14">
                          <a:pos x="T8" y="T9"/>
                        </a:cxn>
                      </a:cxnLst>
                      <a:rect l="T15" t="T16" r="T17" b="T18"/>
                      <a:pathLst>
                        <a:path w="139" h="539">
                          <a:moveTo>
                            <a:pt x="139" y="539"/>
                          </a:moveTo>
                          <a:lnTo>
                            <a:pt x="89" y="360"/>
                          </a:lnTo>
                          <a:lnTo>
                            <a:pt x="39" y="180"/>
                          </a:lnTo>
                          <a:lnTo>
                            <a:pt x="49" y="30"/>
                          </a:lnTo>
                          <a:lnTo>
                            <a:pt x="0" y="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sp>
                <p:nvSpPr>
                  <p:cNvPr id="40" name="Freeform 53"/>
                  <p:cNvSpPr>
                    <a:spLocks/>
                  </p:cNvSpPr>
                  <p:nvPr/>
                </p:nvSpPr>
                <p:spPr bwMode="auto">
                  <a:xfrm>
                    <a:off x="4151" y="1903"/>
                    <a:ext cx="58" cy="55"/>
                  </a:xfrm>
                  <a:custGeom>
                    <a:avLst/>
                    <a:gdLst>
                      <a:gd name="T0" fmla="*/ 1 w 116"/>
                      <a:gd name="T1" fmla="*/ 1 h 110"/>
                      <a:gd name="T2" fmla="*/ 1 w 116"/>
                      <a:gd name="T3" fmla="*/ 0 h 110"/>
                      <a:gd name="T4" fmla="*/ 1 w 116"/>
                      <a:gd name="T5" fmla="*/ 1 h 110"/>
                      <a:gd name="T6" fmla="*/ 1 w 116"/>
                      <a:gd name="T7" fmla="*/ 1 h 110"/>
                      <a:gd name="T8" fmla="*/ 0 w 116"/>
                      <a:gd name="T9" fmla="*/ 1 h 110"/>
                      <a:gd name="T10" fmla="*/ 1 w 116"/>
                      <a:gd name="T11" fmla="*/ 1 h 110"/>
                      <a:gd name="T12" fmla="*/ 0 60000 65536"/>
                      <a:gd name="T13" fmla="*/ 0 60000 65536"/>
                      <a:gd name="T14" fmla="*/ 0 60000 65536"/>
                      <a:gd name="T15" fmla="*/ 0 60000 65536"/>
                      <a:gd name="T16" fmla="*/ 0 60000 65536"/>
                      <a:gd name="T17" fmla="*/ 0 60000 65536"/>
                      <a:gd name="T18" fmla="*/ 0 w 116"/>
                      <a:gd name="T19" fmla="*/ 0 h 110"/>
                      <a:gd name="T20" fmla="*/ 116 w 116"/>
                      <a:gd name="T21" fmla="*/ 110 h 110"/>
                    </a:gdLst>
                    <a:ahLst/>
                    <a:cxnLst>
                      <a:cxn ang="T12">
                        <a:pos x="T0" y="T1"/>
                      </a:cxn>
                      <a:cxn ang="T13">
                        <a:pos x="T2" y="T3"/>
                      </a:cxn>
                      <a:cxn ang="T14">
                        <a:pos x="T4" y="T5"/>
                      </a:cxn>
                      <a:cxn ang="T15">
                        <a:pos x="T6" y="T7"/>
                      </a:cxn>
                      <a:cxn ang="T16">
                        <a:pos x="T8" y="T9"/>
                      </a:cxn>
                      <a:cxn ang="T17">
                        <a:pos x="T10" y="T11"/>
                      </a:cxn>
                    </a:cxnLst>
                    <a:rect l="T18" t="T19" r="T20" b="T21"/>
                    <a:pathLst>
                      <a:path w="116" h="110">
                        <a:moveTo>
                          <a:pt x="116" y="3"/>
                        </a:moveTo>
                        <a:lnTo>
                          <a:pt x="61" y="0"/>
                        </a:lnTo>
                        <a:lnTo>
                          <a:pt x="32" y="13"/>
                        </a:lnTo>
                        <a:lnTo>
                          <a:pt x="10" y="40"/>
                        </a:lnTo>
                        <a:lnTo>
                          <a:pt x="0" y="80"/>
                        </a:lnTo>
                        <a:lnTo>
                          <a:pt x="2" y="11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sp>
              <p:nvSpPr>
                <p:cNvPr id="38" name="Freeform 54"/>
                <p:cNvSpPr>
                  <a:spLocks/>
                </p:cNvSpPr>
                <p:nvPr/>
              </p:nvSpPr>
              <p:spPr bwMode="auto">
                <a:xfrm>
                  <a:off x="3881" y="1558"/>
                  <a:ext cx="134" cy="779"/>
                </a:xfrm>
                <a:custGeom>
                  <a:avLst/>
                  <a:gdLst>
                    <a:gd name="T0" fmla="*/ 1 w 268"/>
                    <a:gd name="T1" fmla="*/ 0 h 1559"/>
                    <a:gd name="T2" fmla="*/ 1 w 268"/>
                    <a:gd name="T3" fmla="*/ 0 h 1559"/>
                    <a:gd name="T4" fmla="*/ 1 w 268"/>
                    <a:gd name="T5" fmla="*/ 0 h 1559"/>
                    <a:gd name="T6" fmla="*/ 1 w 268"/>
                    <a:gd name="T7" fmla="*/ 0 h 1559"/>
                    <a:gd name="T8" fmla="*/ 1 w 268"/>
                    <a:gd name="T9" fmla="*/ 0 h 1559"/>
                    <a:gd name="T10" fmla="*/ 1 w 268"/>
                    <a:gd name="T11" fmla="*/ 0 h 1559"/>
                    <a:gd name="T12" fmla="*/ 1 w 268"/>
                    <a:gd name="T13" fmla="*/ 1 h 1559"/>
                    <a:gd name="T14" fmla="*/ 1 w 268"/>
                    <a:gd name="T15" fmla="*/ 1 h 1559"/>
                    <a:gd name="T16" fmla="*/ 1 w 268"/>
                    <a:gd name="T17" fmla="*/ 1 h 1559"/>
                    <a:gd name="T18" fmla="*/ 1 w 268"/>
                    <a:gd name="T19" fmla="*/ 2 h 1559"/>
                    <a:gd name="T20" fmla="*/ 1 w 268"/>
                    <a:gd name="T21" fmla="*/ 2 h 1559"/>
                    <a:gd name="T22" fmla="*/ 1 w 268"/>
                    <a:gd name="T23" fmla="*/ 2 h 1559"/>
                    <a:gd name="T24" fmla="*/ 1 w 268"/>
                    <a:gd name="T25" fmla="*/ 2 h 1559"/>
                    <a:gd name="T26" fmla="*/ 1 w 268"/>
                    <a:gd name="T27" fmla="*/ 3 h 1559"/>
                    <a:gd name="T28" fmla="*/ 1 w 268"/>
                    <a:gd name="T29" fmla="*/ 3 h 1559"/>
                    <a:gd name="T30" fmla="*/ 1 w 268"/>
                    <a:gd name="T31" fmla="*/ 4 h 1559"/>
                    <a:gd name="T32" fmla="*/ 1 w 268"/>
                    <a:gd name="T33" fmla="*/ 4 h 1559"/>
                    <a:gd name="T34" fmla="*/ 1 w 268"/>
                    <a:gd name="T35" fmla="*/ 5 h 1559"/>
                    <a:gd name="T36" fmla="*/ 1 w 268"/>
                    <a:gd name="T37" fmla="*/ 5 h 1559"/>
                    <a:gd name="T38" fmla="*/ 1 w 268"/>
                    <a:gd name="T39" fmla="*/ 5 h 1559"/>
                    <a:gd name="T40" fmla="*/ 1 w 268"/>
                    <a:gd name="T41" fmla="*/ 6 h 1559"/>
                    <a:gd name="T42" fmla="*/ 1 w 268"/>
                    <a:gd name="T43" fmla="*/ 4 h 1559"/>
                    <a:gd name="T44" fmla="*/ 1 w 268"/>
                    <a:gd name="T45" fmla="*/ 4 h 1559"/>
                    <a:gd name="T46" fmla="*/ 1 w 268"/>
                    <a:gd name="T47" fmla="*/ 3 h 1559"/>
                    <a:gd name="T48" fmla="*/ 1 w 268"/>
                    <a:gd name="T49" fmla="*/ 3 h 1559"/>
                    <a:gd name="T50" fmla="*/ 1 w 268"/>
                    <a:gd name="T51" fmla="*/ 3 h 1559"/>
                    <a:gd name="T52" fmla="*/ 1 w 268"/>
                    <a:gd name="T53" fmla="*/ 2 h 1559"/>
                    <a:gd name="T54" fmla="*/ 0 w 268"/>
                    <a:gd name="T55" fmla="*/ 2 h 1559"/>
                    <a:gd name="T56" fmla="*/ 0 w 268"/>
                    <a:gd name="T57" fmla="*/ 2 h 1559"/>
                    <a:gd name="T58" fmla="*/ 1 w 268"/>
                    <a:gd name="T59" fmla="*/ 1 h 1559"/>
                    <a:gd name="T60" fmla="*/ 1 w 268"/>
                    <a:gd name="T61" fmla="*/ 1 h 1559"/>
                    <a:gd name="T62" fmla="*/ 1 w 268"/>
                    <a:gd name="T63" fmla="*/ 1 h 1559"/>
                    <a:gd name="T64" fmla="*/ 1 w 268"/>
                    <a:gd name="T65" fmla="*/ 0 h 1559"/>
                    <a:gd name="T66" fmla="*/ 1 w 268"/>
                    <a:gd name="T67" fmla="*/ 0 h 1559"/>
                    <a:gd name="T68" fmla="*/ 1 w 268"/>
                    <a:gd name="T69" fmla="*/ 0 h 1559"/>
                    <a:gd name="T70" fmla="*/ 1 w 268"/>
                    <a:gd name="T71" fmla="*/ 0 h 1559"/>
                    <a:gd name="T72" fmla="*/ 1 w 268"/>
                    <a:gd name="T73" fmla="*/ 0 h 1559"/>
                    <a:gd name="T74" fmla="*/ 1 w 268"/>
                    <a:gd name="T75" fmla="*/ 0 h 15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8"/>
                    <a:gd name="T115" fmla="*/ 0 h 1559"/>
                    <a:gd name="T116" fmla="*/ 268 w 268"/>
                    <a:gd name="T117" fmla="*/ 1559 h 155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8" h="1559">
                      <a:moveTo>
                        <a:pt x="104" y="0"/>
                      </a:moveTo>
                      <a:lnTo>
                        <a:pt x="146" y="103"/>
                      </a:lnTo>
                      <a:lnTo>
                        <a:pt x="162" y="142"/>
                      </a:lnTo>
                      <a:lnTo>
                        <a:pt x="179" y="175"/>
                      </a:lnTo>
                      <a:lnTo>
                        <a:pt x="208" y="218"/>
                      </a:lnTo>
                      <a:lnTo>
                        <a:pt x="232" y="245"/>
                      </a:lnTo>
                      <a:lnTo>
                        <a:pt x="268" y="285"/>
                      </a:lnTo>
                      <a:lnTo>
                        <a:pt x="144" y="290"/>
                      </a:lnTo>
                      <a:lnTo>
                        <a:pt x="228" y="405"/>
                      </a:lnTo>
                      <a:lnTo>
                        <a:pt x="182" y="522"/>
                      </a:lnTo>
                      <a:lnTo>
                        <a:pt x="164" y="572"/>
                      </a:lnTo>
                      <a:lnTo>
                        <a:pt x="149" y="626"/>
                      </a:lnTo>
                      <a:lnTo>
                        <a:pt x="136" y="692"/>
                      </a:lnTo>
                      <a:lnTo>
                        <a:pt x="111" y="849"/>
                      </a:lnTo>
                      <a:lnTo>
                        <a:pt x="99" y="936"/>
                      </a:lnTo>
                      <a:lnTo>
                        <a:pt x="93" y="1026"/>
                      </a:lnTo>
                      <a:lnTo>
                        <a:pt x="90" y="1095"/>
                      </a:lnTo>
                      <a:lnTo>
                        <a:pt x="90" y="1285"/>
                      </a:lnTo>
                      <a:lnTo>
                        <a:pt x="86" y="1337"/>
                      </a:lnTo>
                      <a:lnTo>
                        <a:pt x="78" y="1405"/>
                      </a:lnTo>
                      <a:lnTo>
                        <a:pt x="57" y="1559"/>
                      </a:lnTo>
                      <a:lnTo>
                        <a:pt x="30" y="1190"/>
                      </a:lnTo>
                      <a:lnTo>
                        <a:pt x="22" y="1095"/>
                      </a:lnTo>
                      <a:lnTo>
                        <a:pt x="10" y="960"/>
                      </a:lnTo>
                      <a:lnTo>
                        <a:pt x="5" y="888"/>
                      </a:lnTo>
                      <a:lnTo>
                        <a:pt x="2" y="818"/>
                      </a:lnTo>
                      <a:lnTo>
                        <a:pt x="2" y="726"/>
                      </a:lnTo>
                      <a:lnTo>
                        <a:pt x="0" y="622"/>
                      </a:lnTo>
                      <a:lnTo>
                        <a:pt x="0" y="521"/>
                      </a:lnTo>
                      <a:lnTo>
                        <a:pt x="2" y="459"/>
                      </a:lnTo>
                      <a:lnTo>
                        <a:pt x="9" y="354"/>
                      </a:lnTo>
                      <a:lnTo>
                        <a:pt x="12" y="299"/>
                      </a:lnTo>
                      <a:lnTo>
                        <a:pt x="20" y="235"/>
                      </a:lnTo>
                      <a:lnTo>
                        <a:pt x="28" y="198"/>
                      </a:lnTo>
                      <a:lnTo>
                        <a:pt x="38" y="158"/>
                      </a:lnTo>
                      <a:lnTo>
                        <a:pt x="48" y="127"/>
                      </a:lnTo>
                      <a:lnTo>
                        <a:pt x="58" y="95"/>
                      </a:lnTo>
                      <a:lnTo>
                        <a:pt x="104" y="0"/>
                      </a:lnTo>
                      <a:close/>
                    </a:path>
                  </a:pathLst>
                </a:custGeom>
                <a:solidFill>
                  <a:srgbClr val="808080"/>
                </a:solidFill>
                <a:ln w="11113">
                  <a:solidFill>
                    <a:srgbClr val="000000"/>
                  </a:solidFill>
                  <a:round/>
                  <a:headEnd/>
                  <a:tailEnd/>
                </a:ln>
              </p:spPr>
              <p:txBody>
                <a:bodyPr/>
                <a:lstStyle/>
                <a:p>
                  <a:endParaRPr lang="en-US">
                    <a:latin typeface="Verdana" pitchFamily="34" charset="0"/>
                  </a:endParaRPr>
                </a:p>
              </p:txBody>
            </p:sp>
          </p:grpSp>
          <p:grpSp>
            <p:nvGrpSpPr>
              <p:cNvPr id="25" name="Group 55"/>
              <p:cNvGrpSpPr>
                <a:grpSpLocks/>
              </p:cNvGrpSpPr>
              <p:nvPr/>
            </p:nvGrpSpPr>
            <p:grpSpPr bwMode="auto">
              <a:xfrm>
                <a:off x="2842" y="1796"/>
                <a:ext cx="369" cy="283"/>
                <a:chOff x="2842" y="1796"/>
                <a:chExt cx="369" cy="283"/>
              </a:xfrm>
            </p:grpSpPr>
            <p:grpSp>
              <p:nvGrpSpPr>
                <p:cNvPr id="33" name="Group 56"/>
                <p:cNvGrpSpPr>
                  <a:grpSpLocks/>
                </p:cNvGrpSpPr>
                <p:nvPr/>
              </p:nvGrpSpPr>
              <p:grpSpPr bwMode="auto">
                <a:xfrm>
                  <a:off x="2842" y="1796"/>
                  <a:ext cx="369" cy="283"/>
                  <a:chOff x="2842" y="1796"/>
                  <a:chExt cx="369" cy="283"/>
                </a:xfrm>
              </p:grpSpPr>
              <p:sp>
                <p:nvSpPr>
                  <p:cNvPr id="35" name="Freeform 57"/>
                  <p:cNvSpPr>
                    <a:spLocks/>
                  </p:cNvSpPr>
                  <p:nvPr/>
                </p:nvSpPr>
                <p:spPr bwMode="auto">
                  <a:xfrm>
                    <a:off x="3035" y="1807"/>
                    <a:ext cx="176" cy="185"/>
                  </a:xfrm>
                  <a:custGeom>
                    <a:avLst/>
                    <a:gdLst>
                      <a:gd name="T0" fmla="*/ 0 w 352"/>
                      <a:gd name="T1" fmla="*/ 0 h 371"/>
                      <a:gd name="T2" fmla="*/ 1 w 352"/>
                      <a:gd name="T3" fmla="*/ 0 h 371"/>
                      <a:gd name="T4" fmla="*/ 1 w 352"/>
                      <a:gd name="T5" fmla="*/ 0 h 371"/>
                      <a:gd name="T6" fmla="*/ 1 w 352"/>
                      <a:gd name="T7" fmla="*/ 0 h 371"/>
                      <a:gd name="T8" fmla="*/ 1 w 352"/>
                      <a:gd name="T9" fmla="*/ 1 h 371"/>
                      <a:gd name="T10" fmla="*/ 1 w 352"/>
                      <a:gd name="T11" fmla="*/ 1 h 371"/>
                      <a:gd name="T12" fmla="*/ 1 w 352"/>
                      <a:gd name="T13" fmla="*/ 1 h 371"/>
                      <a:gd name="T14" fmla="*/ 1 w 352"/>
                      <a:gd name="T15" fmla="*/ 1 h 371"/>
                      <a:gd name="T16" fmla="*/ 0 w 352"/>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2"/>
                      <a:gd name="T28" fmla="*/ 0 h 371"/>
                      <a:gd name="T29" fmla="*/ 352 w 352"/>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2" h="371">
                        <a:moveTo>
                          <a:pt x="0" y="0"/>
                        </a:moveTo>
                        <a:lnTo>
                          <a:pt x="335" y="115"/>
                        </a:lnTo>
                        <a:lnTo>
                          <a:pt x="347" y="180"/>
                        </a:lnTo>
                        <a:lnTo>
                          <a:pt x="352" y="241"/>
                        </a:lnTo>
                        <a:lnTo>
                          <a:pt x="337" y="311"/>
                        </a:lnTo>
                        <a:lnTo>
                          <a:pt x="307" y="371"/>
                        </a:lnTo>
                        <a:lnTo>
                          <a:pt x="188" y="286"/>
                        </a:lnTo>
                        <a:lnTo>
                          <a:pt x="55" y="261"/>
                        </a:lnTo>
                        <a:lnTo>
                          <a:pt x="0" y="0"/>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sp>
                <p:nvSpPr>
                  <p:cNvPr id="36" name="Freeform 58"/>
                  <p:cNvSpPr>
                    <a:spLocks/>
                  </p:cNvSpPr>
                  <p:nvPr/>
                </p:nvSpPr>
                <p:spPr bwMode="auto">
                  <a:xfrm>
                    <a:off x="2842" y="1796"/>
                    <a:ext cx="286" cy="283"/>
                  </a:xfrm>
                  <a:custGeom>
                    <a:avLst/>
                    <a:gdLst>
                      <a:gd name="T0" fmla="*/ 2 w 573"/>
                      <a:gd name="T1" fmla="*/ 0 h 567"/>
                      <a:gd name="T2" fmla="*/ 1 w 573"/>
                      <a:gd name="T3" fmla="*/ 0 h 567"/>
                      <a:gd name="T4" fmla="*/ 1 w 573"/>
                      <a:gd name="T5" fmla="*/ 0 h 567"/>
                      <a:gd name="T6" fmla="*/ 1 w 573"/>
                      <a:gd name="T7" fmla="*/ 0 h 567"/>
                      <a:gd name="T8" fmla="*/ 1 w 573"/>
                      <a:gd name="T9" fmla="*/ 0 h 567"/>
                      <a:gd name="T10" fmla="*/ 1 w 573"/>
                      <a:gd name="T11" fmla="*/ 0 h 567"/>
                      <a:gd name="T12" fmla="*/ 0 w 573"/>
                      <a:gd name="T13" fmla="*/ 0 h 567"/>
                      <a:gd name="T14" fmla="*/ 0 w 573"/>
                      <a:gd name="T15" fmla="*/ 0 h 567"/>
                      <a:gd name="T16" fmla="*/ 0 w 573"/>
                      <a:gd name="T17" fmla="*/ 0 h 567"/>
                      <a:gd name="T18" fmla="*/ 0 w 573"/>
                      <a:gd name="T19" fmla="*/ 0 h 567"/>
                      <a:gd name="T20" fmla="*/ 0 w 573"/>
                      <a:gd name="T21" fmla="*/ 0 h 567"/>
                      <a:gd name="T22" fmla="*/ 0 w 573"/>
                      <a:gd name="T23" fmla="*/ 0 h 567"/>
                      <a:gd name="T24" fmla="*/ 0 w 573"/>
                      <a:gd name="T25" fmla="*/ 0 h 567"/>
                      <a:gd name="T26" fmla="*/ 0 w 573"/>
                      <a:gd name="T27" fmla="*/ 0 h 567"/>
                      <a:gd name="T28" fmla="*/ 0 w 573"/>
                      <a:gd name="T29" fmla="*/ 0 h 567"/>
                      <a:gd name="T30" fmla="*/ 0 w 573"/>
                      <a:gd name="T31" fmla="*/ 0 h 567"/>
                      <a:gd name="T32" fmla="*/ 0 w 573"/>
                      <a:gd name="T33" fmla="*/ 0 h 567"/>
                      <a:gd name="T34" fmla="*/ 0 w 573"/>
                      <a:gd name="T35" fmla="*/ 1 h 567"/>
                      <a:gd name="T36" fmla="*/ 0 w 573"/>
                      <a:gd name="T37" fmla="*/ 1 h 567"/>
                      <a:gd name="T38" fmla="*/ 0 w 573"/>
                      <a:gd name="T39" fmla="*/ 1 h 567"/>
                      <a:gd name="T40" fmla="*/ 0 w 573"/>
                      <a:gd name="T41" fmla="*/ 1 h 567"/>
                      <a:gd name="T42" fmla="*/ 0 w 573"/>
                      <a:gd name="T43" fmla="*/ 1 h 567"/>
                      <a:gd name="T44" fmla="*/ 0 w 573"/>
                      <a:gd name="T45" fmla="*/ 1 h 567"/>
                      <a:gd name="T46" fmla="*/ 0 w 573"/>
                      <a:gd name="T47" fmla="*/ 1 h 567"/>
                      <a:gd name="T48" fmla="*/ 0 w 573"/>
                      <a:gd name="T49" fmla="*/ 1 h 567"/>
                      <a:gd name="T50" fmla="*/ 0 w 573"/>
                      <a:gd name="T51" fmla="*/ 1 h 567"/>
                      <a:gd name="T52" fmla="*/ 0 w 573"/>
                      <a:gd name="T53" fmla="*/ 1 h 567"/>
                      <a:gd name="T54" fmla="*/ 0 w 573"/>
                      <a:gd name="T55" fmla="*/ 1 h 567"/>
                      <a:gd name="T56" fmla="*/ 0 w 573"/>
                      <a:gd name="T57" fmla="*/ 1 h 567"/>
                      <a:gd name="T58" fmla="*/ 0 w 573"/>
                      <a:gd name="T59" fmla="*/ 1 h 567"/>
                      <a:gd name="T60" fmla="*/ 0 w 573"/>
                      <a:gd name="T61" fmla="*/ 1 h 567"/>
                      <a:gd name="T62" fmla="*/ 0 w 573"/>
                      <a:gd name="T63" fmla="*/ 1 h 567"/>
                      <a:gd name="T64" fmla="*/ 0 w 573"/>
                      <a:gd name="T65" fmla="*/ 1 h 567"/>
                      <a:gd name="T66" fmla="*/ 1 w 573"/>
                      <a:gd name="T67" fmla="*/ 1 h 567"/>
                      <a:gd name="T68" fmla="*/ 1 w 573"/>
                      <a:gd name="T69" fmla="*/ 1 h 567"/>
                      <a:gd name="T70" fmla="*/ 0 w 573"/>
                      <a:gd name="T71" fmla="*/ 1 h 567"/>
                      <a:gd name="T72" fmla="*/ 0 w 573"/>
                      <a:gd name="T73" fmla="*/ 1 h 567"/>
                      <a:gd name="T74" fmla="*/ 0 w 573"/>
                      <a:gd name="T75" fmla="*/ 2 h 567"/>
                      <a:gd name="T76" fmla="*/ 0 w 573"/>
                      <a:gd name="T77" fmla="*/ 2 h 567"/>
                      <a:gd name="T78" fmla="*/ 0 w 573"/>
                      <a:gd name="T79" fmla="*/ 2 h 567"/>
                      <a:gd name="T80" fmla="*/ 1 w 573"/>
                      <a:gd name="T81" fmla="*/ 1 h 567"/>
                      <a:gd name="T82" fmla="*/ 1 w 573"/>
                      <a:gd name="T83" fmla="*/ 1 h 567"/>
                      <a:gd name="T84" fmla="*/ 1 w 573"/>
                      <a:gd name="T85" fmla="*/ 1 h 567"/>
                      <a:gd name="T86" fmla="*/ 1 w 573"/>
                      <a:gd name="T87" fmla="*/ 1 h 567"/>
                      <a:gd name="T88" fmla="*/ 1 w 573"/>
                      <a:gd name="T89" fmla="*/ 1 h 567"/>
                      <a:gd name="T90" fmla="*/ 1 w 573"/>
                      <a:gd name="T91" fmla="*/ 2 h 567"/>
                      <a:gd name="T92" fmla="*/ 1 w 573"/>
                      <a:gd name="T93" fmla="*/ 2 h 567"/>
                      <a:gd name="T94" fmla="*/ 1 w 573"/>
                      <a:gd name="T95" fmla="*/ 2 h 567"/>
                      <a:gd name="T96" fmla="*/ 1 w 573"/>
                      <a:gd name="T97" fmla="*/ 2 h 567"/>
                      <a:gd name="T98" fmla="*/ 1 w 573"/>
                      <a:gd name="T99" fmla="*/ 1 h 567"/>
                      <a:gd name="T100" fmla="*/ 1 w 573"/>
                      <a:gd name="T101" fmla="*/ 1 h 567"/>
                      <a:gd name="T102" fmla="*/ 1 w 573"/>
                      <a:gd name="T103" fmla="*/ 1 h 567"/>
                      <a:gd name="T104" fmla="*/ 2 w 573"/>
                      <a:gd name="T105" fmla="*/ 0 h 567"/>
                      <a:gd name="T106" fmla="*/ 2 w 573"/>
                      <a:gd name="T107" fmla="*/ 0 h 5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73"/>
                      <a:gd name="T163" fmla="*/ 0 h 567"/>
                      <a:gd name="T164" fmla="*/ 573 w 573"/>
                      <a:gd name="T165" fmla="*/ 567 h 5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73" h="567">
                        <a:moveTo>
                          <a:pt x="545" y="108"/>
                        </a:moveTo>
                        <a:lnTo>
                          <a:pt x="528" y="90"/>
                        </a:lnTo>
                        <a:lnTo>
                          <a:pt x="507" y="75"/>
                        </a:lnTo>
                        <a:lnTo>
                          <a:pt x="482" y="66"/>
                        </a:lnTo>
                        <a:lnTo>
                          <a:pt x="449" y="60"/>
                        </a:lnTo>
                        <a:lnTo>
                          <a:pt x="434" y="50"/>
                        </a:lnTo>
                        <a:lnTo>
                          <a:pt x="411" y="33"/>
                        </a:lnTo>
                        <a:lnTo>
                          <a:pt x="380" y="13"/>
                        </a:lnTo>
                        <a:lnTo>
                          <a:pt x="347" y="1"/>
                        </a:lnTo>
                        <a:lnTo>
                          <a:pt x="328" y="0"/>
                        </a:lnTo>
                        <a:lnTo>
                          <a:pt x="310" y="3"/>
                        </a:lnTo>
                        <a:lnTo>
                          <a:pt x="285" y="13"/>
                        </a:lnTo>
                        <a:lnTo>
                          <a:pt x="264" y="23"/>
                        </a:lnTo>
                        <a:lnTo>
                          <a:pt x="244" y="30"/>
                        </a:lnTo>
                        <a:lnTo>
                          <a:pt x="216" y="35"/>
                        </a:lnTo>
                        <a:lnTo>
                          <a:pt x="172" y="35"/>
                        </a:lnTo>
                        <a:lnTo>
                          <a:pt x="142" y="33"/>
                        </a:lnTo>
                        <a:lnTo>
                          <a:pt x="110" y="26"/>
                        </a:lnTo>
                        <a:lnTo>
                          <a:pt x="81" y="20"/>
                        </a:lnTo>
                        <a:lnTo>
                          <a:pt x="63" y="20"/>
                        </a:lnTo>
                        <a:lnTo>
                          <a:pt x="41" y="25"/>
                        </a:lnTo>
                        <a:lnTo>
                          <a:pt x="21" y="35"/>
                        </a:lnTo>
                        <a:lnTo>
                          <a:pt x="16" y="45"/>
                        </a:lnTo>
                        <a:lnTo>
                          <a:pt x="16" y="56"/>
                        </a:lnTo>
                        <a:lnTo>
                          <a:pt x="18" y="73"/>
                        </a:lnTo>
                        <a:lnTo>
                          <a:pt x="31" y="83"/>
                        </a:lnTo>
                        <a:lnTo>
                          <a:pt x="82" y="86"/>
                        </a:lnTo>
                        <a:lnTo>
                          <a:pt x="124" y="101"/>
                        </a:lnTo>
                        <a:lnTo>
                          <a:pt x="191" y="115"/>
                        </a:lnTo>
                        <a:lnTo>
                          <a:pt x="203" y="120"/>
                        </a:lnTo>
                        <a:lnTo>
                          <a:pt x="214" y="138"/>
                        </a:lnTo>
                        <a:lnTo>
                          <a:pt x="214" y="155"/>
                        </a:lnTo>
                        <a:lnTo>
                          <a:pt x="196" y="205"/>
                        </a:lnTo>
                        <a:lnTo>
                          <a:pt x="172" y="247"/>
                        </a:lnTo>
                        <a:lnTo>
                          <a:pt x="138" y="285"/>
                        </a:lnTo>
                        <a:lnTo>
                          <a:pt x="87" y="327"/>
                        </a:lnTo>
                        <a:lnTo>
                          <a:pt x="51" y="357"/>
                        </a:lnTo>
                        <a:lnTo>
                          <a:pt x="36" y="365"/>
                        </a:lnTo>
                        <a:lnTo>
                          <a:pt x="21" y="375"/>
                        </a:lnTo>
                        <a:lnTo>
                          <a:pt x="8" y="387"/>
                        </a:lnTo>
                        <a:lnTo>
                          <a:pt x="0" y="400"/>
                        </a:lnTo>
                        <a:lnTo>
                          <a:pt x="0" y="413"/>
                        </a:lnTo>
                        <a:lnTo>
                          <a:pt x="5" y="428"/>
                        </a:lnTo>
                        <a:lnTo>
                          <a:pt x="13" y="435"/>
                        </a:lnTo>
                        <a:lnTo>
                          <a:pt x="30" y="438"/>
                        </a:lnTo>
                        <a:lnTo>
                          <a:pt x="49" y="437"/>
                        </a:lnTo>
                        <a:lnTo>
                          <a:pt x="68" y="428"/>
                        </a:lnTo>
                        <a:lnTo>
                          <a:pt x="102" y="400"/>
                        </a:lnTo>
                        <a:lnTo>
                          <a:pt x="165" y="362"/>
                        </a:lnTo>
                        <a:lnTo>
                          <a:pt x="214" y="315"/>
                        </a:lnTo>
                        <a:lnTo>
                          <a:pt x="221" y="308"/>
                        </a:lnTo>
                        <a:lnTo>
                          <a:pt x="229" y="310"/>
                        </a:lnTo>
                        <a:lnTo>
                          <a:pt x="226" y="323"/>
                        </a:lnTo>
                        <a:lnTo>
                          <a:pt x="176" y="373"/>
                        </a:lnTo>
                        <a:lnTo>
                          <a:pt x="160" y="390"/>
                        </a:lnTo>
                        <a:lnTo>
                          <a:pt x="142" y="410"/>
                        </a:lnTo>
                        <a:lnTo>
                          <a:pt x="104" y="437"/>
                        </a:lnTo>
                        <a:lnTo>
                          <a:pt x="84" y="455"/>
                        </a:lnTo>
                        <a:lnTo>
                          <a:pt x="77" y="470"/>
                        </a:lnTo>
                        <a:lnTo>
                          <a:pt x="79" y="487"/>
                        </a:lnTo>
                        <a:lnTo>
                          <a:pt x="87" y="499"/>
                        </a:lnTo>
                        <a:lnTo>
                          <a:pt x="99" y="507"/>
                        </a:lnTo>
                        <a:lnTo>
                          <a:pt x="117" y="510"/>
                        </a:lnTo>
                        <a:lnTo>
                          <a:pt x="137" y="507"/>
                        </a:lnTo>
                        <a:lnTo>
                          <a:pt x="152" y="499"/>
                        </a:lnTo>
                        <a:lnTo>
                          <a:pt x="198" y="458"/>
                        </a:lnTo>
                        <a:lnTo>
                          <a:pt x="228" y="427"/>
                        </a:lnTo>
                        <a:lnTo>
                          <a:pt x="304" y="338"/>
                        </a:lnTo>
                        <a:lnTo>
                          <a:pt x="277" y="375"/>
                        </a:lnTo>
                        <a:lnTo>
                          <a:pt x="266" y="405"/>
                        </a:lnTo>
                        <a:lnTo>
                          <a:pt x="259" y="420"/>
                        </a:lnTo>
                        <a:lnTo>
                          <a:pt x="246" y="448"/>
                        </a:lnTo>
                        <a:lnTo>
                          <a:pt x="213" y="494"/>
                        </a:lnTo>
                        <a:lnTo>
                          <a:pt x="201" y="509"/>
                        </a:lnTo>
                        <a:lnTo>
                          <a:pt x="195" y="524"/>
                        </a:lnTo>
                        <a:lnTo>
                          <a:pt x="193" y="537"/>
                        </a:lnTo>
                        <a:lnTo>
                          <a:pt x="196" y="549"/>
                        </a:lnTo>
                        <a:lnTo>
                          <a:pt x="206" y="560"/>
                        </a:lnTo>
                        <a:lnTo>
                          <a:pt x="219" y="567"/>
                        </a:lnTo>
                        <a:lnTo>
                          <a:pt x="239" y="565"/>
                        </a:lnTo>
                        <a:lnTo>
                          <a:pt x="254" y="560"/>
                        </a:lnTo>
                        <a:lnTo>
                          <a:pt x="315" y="474"/>
                        </a:lnTo>
                        <a:lnTo>
                          <a:pt x="350" y="403"/>
                        </a:lnTo>
                        <a:lnTo>
                          <a:pt x="378" y="348"/>
                        </a:lnTo>
                        <a:lnTo>
                          <a:pt x="383" y="340"/>
                        </a:lnTo>
                        <a:lnTo>
                          <a:pt x="393" y="340"/>
                        </a:lnTo>
                        <a:lnTo>
                          <a:pt x="396" y="347"/>
                        </a:lnTo>
                        <a:lnTo>
                          <a:pt x="391" y="387"/>
                        </a:lnTo>
                        <a:lnTo>
                          <a:pt x="388" y="418"/>
                        </a:lnTo>
                        <a:lnTo>
                          <a:pt x="389" y="460"/>
                        </a:lnTo>
                        <a:lnTo>
                          <a:pt x="389" y="515"/>
                        </a:lnTo>
                        <a:lnTo>
                          <a:pt x="391" y="525"/>
                        </a:lnTo>
                        <a:lnTo>
                          <a:pt x="398" y="535"/>
                        </a:lnTo>
                        <a:lnTo>
                          <a:pt x="409" y="545"/>
                        </a:lnTo>
                        <a:lnTo>
                          <a:pt x="424" y="549"/>
                        </a:lnTo>
                        <a:lnTo>
                          <a:pt x="439" y="547"/>
                        </a:lnTo>
                        <a:lnTo>
                          <a:pt x="449" y="540"/>
                        </a:lnTo>
                        <a:lnTo>
                          <a:pt x="455" y="527"/>
                        </a:lnTo>
                        <a:lnTo>
                          <a:pt x="457" y="495"/>
                        </a:lnTo>
                        <a:lnTo>
                          <a:pt x="454" y="453"/>
                        </a:lnTo>
                        <a:lnTo>
                          <a:pt x="454" y="418"/>
                        </a:lnTo>
                        <a:lnTo>
                          <a:pt x="460" y="362"/>
                        </a:lnTo>
                        <a:lnTo>
                          <a:pt x="465" y="340"/>
                        </a:lnTo>
                        <a:lnTo>
                          <a:pt x="474" y="322"/>
                        </a:lnTo>
                        <a:lnTo>
                          <a:pt x="531" y="242"/>
                        </a:lnTo>
                        <a:lnTo>
                          <a:pt x="571" y="183"/>
                        </a:lnTo>
                        <a:lnTo>
                          <a:pt x="573" y="160"/>
                        </a:lnTo>
                        <a:lnTo>
                          <a:pt x="563" y="131"/>
                        </a:lnTo>
                        <a:lnTo>
                          <a:pt x="545" y="108"/>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grpSp>
            <p:sp>
              <p:nvSpPr>
                <p:cNvPr id="34" name="Arc 59"/>
                <p:cNvSpPr>
                  <a:spLocks/>
                </p:cNvSpPr>
                <p:nvPr/>
              </p:nvSpPr>
              <p:spPr bwMode="auto">
                <a:xfrm>
                  <a:off x="3009" y="1840"/>
                  <a:ext cx="30" cy="52"/>
                </a:xfrm>
                <a:custGeom>
                  <a:avLst/>
                  <a:gdLst>
                    <a:gd name="T0" fmla="*/ 0 w 26729"/>
                    <a:gd name="T1" fmla="*/ 0 h 25762"/>
                    <a:gd name="T2" fmla="*/ 0 w 26729"/>
                    <a:gd name="T3" fmla="*/ 0 h 25762"/>
                    <a:gd name="T4" fmla="*/ 0 w 26729"/>
                    <a:gd name="T5" fmla="*/ 0 h 25762"/>
                    <a:gd name="T6" fmla="*/ 0 60000 65536"/>
                    <a:gd name="T7" fmla="*/ 0 60000 65536"/>
                    <a:gd name="T8" fmla="*/ 0 60000 65536"/>
                    <a:gd name="T9" fmla="*/ 0 w 26729"/>
                    <a:gd name="T10" fmla="*/ 0 h 25762"/>
                    <a:gd name="T11" fmla="*/ 26729 w 26729"/>
                    <a:gd name="T12" fmla="*/ 25762 h 25762"/>
                  </a:gdLst>
                  <a:ahLst/>
                  <a:cxnLst>
                    <a:cxn ang="T6">
                      <a:pos x="T0" y="T1"/>
                    </a:cxn>
                    <a:cxn ang="T7">
                      <a:pos x="T2" y="T3"/>
                    </a:cxn>
                    <a:cxn ang="T8">
                      <a:pos x="T4" y="T5"/>
                    </a:cxn>
                  </a:cxnLst>
                  <a:rect l="T9" t="T10" r="T11" b="T12"/>
                  <a:pathLst>
                    <a:path w="26729" h="25762" fill="none" extrusionOk="0">
                      <a:moveTo>
                        <a:pt x="26324" y="-1"/>
                      </a:moveTo>
                      <a:cubicBezTo>
                        <a:pt x="26593" y="1370"/>
                        <a:pt x="26729" y="2764"/>
                        <a:pt x="26729" y="4162"/>
                      </a:cubicBezTo>
                      <a:cubicBezTo>
                        <a:pt x="26729" y="16091"/>
                        <a:pt x="17058" y="25762"/>
                        <a:pt x="5129" y="25762"/>
                      </a:cubicBezTo>
                      <a:cubicBezTo>
                        <a:pt x="3400" y="25762"/>
                        <a:pt x="1678" y="25554"/>
                        <a:pt x="-1" y="25144"/>
                      </a:cubicBezTo>
                    </a:path>
                    <a:path w="26729" h="25762" stroke="0" extrusionOk="0">
                      <a:moveTo>
                        <a:pt x="26324" y="-1"/>
                      </a:moveTo>
                      <a:cubicBezTo>
                        <a:pt x="26593" y="1370"/>
                        <a:pt x="26729" y="2764"/>
                        <a:pt x="26729" y="4162"/>
                      </a:cubicBezTo>
                      <a:cubicBezTo>
                        <a:pt x="26729" y="16091"/>
                        <a:pt x="17058" y="25762"/>
                        <a:pt x="5129" y="25762"/>
                      </a:cubicBezTo>
                      <a:cubicBezTo>
                        <a:pt x="3400" y="25762"/>
                        <a:pt x="1678" y="25554"/>
                        <a:pt x="-1" y="25144"/>
                      </a:cubicBezTo>
                      <a:lnTo>
                        <a:pt x="5129" y="4162"/>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grpSp>
            <p:nvGrpSpPr>
              <p:cNvPr id="26" name="Group 60"/>
              <p:cNvGrpSpPr>
                <a:grpSpLocks/>
              </p:cNvGrpSpPr>
              <p:nvPr/>
            </p:nvGrpSpPr>
            <p:grpSpPr bwMode="auto">
              <a:xfrm>
                <a:off x="4447" y="1801"/>
                <a:ext cx="369" cy="284"/>
                <a:chOff x="4447" y="1801"/>
                <a:chExt cx="369" cy="284"/>
              </a:xfrm>
            </p:grpSpPr>
            <p:grpSp>
              <p:nvGrpSpPr>
                <p:cNvPr id="27" name="Group 61"/>
                <p:cNvGrpSpPr>
                  <a:grpSpLocks/>
                </p:cNvGrpSpPr>
                <p:nvPr/>
              </p:nvGrpSpPr>
              <p:grpSpPr bwMode="auto">
                <a:xfrm>
                  <a:off x="4447" y="1801"/>
                  <a:ext cx="369" cy="284"/>
                  <a:chOff x="4447" y="1801"/>
                  <a:chExt cx="369" cy="284"/>
                </a:xfrm>
              </p:grpSpPr>
              <p:sp>
                <p:nvSpPr>
                  <p:cNvPr id="29" name="Freeform 62"/>
                  <p:cNvSpPr>
                    <a:spLocks/>
                  </p:cNvSpPr>
                  <p:nvPr/>
                </p:nvSpPr>
                <p:spPr bwMode="auto">
                  <a:xfrm>
                    <a:off x="4447" y="1862"/>
                    <a:ext cx="57" cy="159"/>
                  </a:xfrm>
                  <a:custGeom>
                    <a:avLst/>
                    <a:gdLst>
                      <a:gd name="T0" fmla="*/ 1 w 114"/>
                      <a:gd name="T1" fmla="*/ 0 h 319"/>
                      <a:gd name="T2" fmla="*/ 1 w 114"/>
                      <a:gd name="T3" fmla="*/ 0 h 319"/>
                      <a:gd name="T4" fmla="*/ 1 w 114"/>
                      <a:gd name="T5" fmla="*/ 0 h 319"/>
                      <a:gd name="T6" fmla="*/ 0 w 114"/>
                      <a:gd name="T7" fmla="*/ 0 h 319"/>
                      <a:gd name="T8" fmla="*/ 0 w 114"/>
                      <a:gd name="T9" fmla="*/ 0 h 319"/>
                      <a:gd name="T10" fmla="*/ 0 w 114"/>
                      <a:gd name="T11" fmla="*/ 0 h 319"/>
                      <a:gd name="T12" fmla="*/ 1 w 114"/>
                      <a:gd name="T13" fmla="*/ 0 h 319"/>
                      <a:gd name="T14" fmla="*/ 1 w 114"/>
                      <a:gd name="T15" fmla="*/ 0 h 319"/>
                      <a:gd name="T16" fmla="*/ 1 w 114"/>
                      <a:gd name="T17" fmla="*/ 1 h 319"/>
                      <a:gd name="T18" fmla="*/ 1 w 114"/>
                      <a:gd name="T19" fmla="*/ 1 h 319"/>
                      <a:gd name="T20" fmla="*/ 1 w 114"/>
                      <a:gd name="T21" fmla="*/ 1 h 319"/>
                      <a:gd name="T22" fmla="*/ 1 w 114"/>
                      <a:gd name="T23" fmla="*/ 1 h 319"/>
                      <a:gd name="T24" fmla="*/ 1 w 114"/>
                      <a:gd name="T25" fmla="*/ 1 h 319"/>
                      <a:gd name="T26" fmla="*/ 1 w 114"/>
                      <a:gd name="T27" fmla="*/ 1 h 319"/>
                      <a:gd name="T28" fmla="*/ 1 w 114"/>
                      <a:gd name="T29" fmla="*/ 1 h 319"/>
                      <a:gd name="T30" fmla="*/ 1 w 114"/>
                      <a:gd name="T31" fmla="*/ 0 h 319"/>
                      <a:gd name="T32" fmla="*/ 1 w 114"/>
                      <a:gd name="T33" fmla="*/ 0 h 319"/>
                      <a:gd name="T34" fmla="*/ 1 w 114"/>
                      <a:gd name="T35" fmla="*/ 0 h 319"/>
                      <a:gd name="T36" fmla="*/ 1 w 114"/>
                      <a:gd name="T37" fmla="*/ 0 h 319"/>
                      <a:gd name="T38" fmla="*/ 1 w 114"/>
                      <a:gd name="T39" fmla="*/ 0 h 319"/>
                      <a:gd name="T40" fmla="*/ 1 w 114"/>
                      <a:gd name="T41" fmla="*/ 0 h 3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4"/>
                      <a:gd name="T64" fmla="*/ 0 h 319"/>
                      <a:gd name="T65" fmla="*/ 114 w 114"/>
                      <a:gd name="T66" fmla="*/ 319 h 3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4" h="319">
                        <a:moveTo>
                          <a:pt x="20" y="0"/>
                        </a:moveTo>
                        <a:lnTo>
                          <a:pt x="10" y="32"/>
                        </a:lnTo>
                        <a:lnTo>
                          <a:pt x="5" y="60"/>
                        </a:lnTo>
                        <a:lnTo>
                          <a:pt x="0" y="99"/>
                        </a:lnTo>
                        <a:lnTo>
                          <a:pt x="0" y="124"/>
                        </a:lnTo>
                        <a:lnTo>
                          <a:pt x="0" y="154"/>
                        </a:lnTo>
                        <a:lnTo>
                          <a:pt x="8" y="192"/>
                        </a:lnTo>
                        <a:lnTo>
                          <a:pt x="20" y="234"/>
                        </a:lnTo>
                        <a:lnTo>
                          <a:pt x="31" y="262"/>
                        </a:lnTo>
                        <a:lnTo>
                          <a:pt x="45" y="289"/>
                        </a:lnTo>
                        <a:lnTo>
                          <a:pt x="63" y="306"/>
                        </a:lnTo>
                        <a:lnTo>
                          <a:pt x="84" y="317"/>
                        </a:lnTo>
                        <a:lnTo>
                          <a:pt x="102" y="319"/>
                        </a:lnTo>
                        <a:lnTo>
                          <a:pt x="109" y="299"/>
                        </a:lnTo>
                        <a:lnTo>
                          <a:pt x="111" y="282"/>
                        </a:lnTo>
                        <a:lnTo>
                          <a:pt x="114" y="254"/>
                        </a:lnTo>
                        <a:lnTo>
                          <a:pt x="114" y="229"/>
                        </a:lnTo>
                        <a:lnTo>
                          <a:pt x="107" y="162"/>
                        </a:lnTo>
                        <a:lnTo>
                          <a:pt x="63" y="19"/>
                        </a:lnTo>
                        <a:lnTo>
                          <a:pt x="40" y="4"/>
                        </a:lnTo>
                        <a:lnTo>
                          <a:pt x="20" y="0"/>
                        </a:lnTo>
                        <a:close/>
                      </a:path>
                    </a:pathLst>
                  </a:custGeom>
                  <a:solidFill>
                    <a:srgbClr val="202020"/>
                  </a:solidFill>
                  <a:ln w="11113">
                    <a:solidFill>
                      <a:srgbClr val="000000"/>
                    </a:solidFill>
                    <a:round/>
                    <a:headEnd/>
                    <a:tailEnd/>
                  </a:ln>
                </p:spPr>
                <p:txBody>
                  <a:bodyPr/>
                  <a:lstStyle/>
                  <a:p>
                    <a:endParaRPr lang="en-US">
                      <a:latin typeface="Verdana" pitchFamily="34" charset="0"/>
                    </a:endParaRPr>
                  </a:p>
                </p:txBody>
              </p:sp>
              <p:grpSp>
                <p:nvGrpSpPr>
                  <p:cNvPr id="30" name="Group 63"/>
                  <p:cNvGrpSpPr>
                    <a:grpSpLocks/>
                  </p:cNvGrpSpPr>
                  <p:nvPr/>
                </p:nvGrpSpPr>
                <p:grpSpPr bwMode="auto">
                  <a:xfrm>
                    <a:off x="4447" y="1801"/>
                    <a:ext cx="369" cy="284"/>
                    <a:chOff x="4447" y="1801"/>
                    <a:chExt cx="369" cy="284"/>
                  </a:xfrm>
                </p:grpSpPr>
                <p:sp>
                  <p:nvSpPr>
                    <p:cNvPr id="31" name="Freeform 64"/>
                    <p:cNvSpPr>
                      <a:spLocks/>
                    </p:cNvSpPr>
                    <p:nvPr/>
                  </p:nvSpPr>
                  <p:spPr bwMode="auto">
                    <a:xfrm>
                      <a:off x="4447" y="1812"/>
                      <a:ext cx="175" cy="185"/>
                    </a:xfrm>
                    <a:custGeom>
                      <a:avLst/>
                      <a:gdLst>
                        <a:gd name="T0" fmla="*/ 1 w 352"/>
                        <a:gd name="T1" fmla="*/ 0 h 371"/>
                        <a:gd name="T2" fmla="*/ 0 w 352"/>
                        <a:gd name="T3" fmla="*/ 0 h 371"/>
                        <a:gd name="T4" fmla="*/ 0 w 352"/>
                        <a:gd name="T5" fmla="*/ 0 h 371"/>
                        <a:gd name="T6" fmla="*/ 0 w 352"/>
                        <a:gd name="T7" fmla="*/ 0 h 371"/>
                        <a:gd name="T8" fmla="*/ 0 w 352"/>
                        <a:gd name="T9" fmla="*/ 1 h 371"/>
                        <a:gd name="T10" fmla="*/ 0 w 352"/>
                        <a:gd name="T11" fmla="*/ 1 h 371"/>
                        <a:gd name="T12" fmla="*/ 0 w 352"/>
                        <a:gd name="T13" fmla="*/ 1 h 371"/>
                        <a:gd name="T14" fmla="*/ 1 w 352"/>
                        <a:gd name="T15" fmla="*/ 1 h 371"/>
                        <a:gd name="T16" fmla="*/ 1 w 352"/>
                        <a:gd name="T17" fmla="*/ 0 h 3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2"/>
                        <a:gd name="T28" fmla="*/ 0 h 371"/>
                        <a:gd name="T29" fmla="*/ 352 w 352"/>
                        <a:gd name="T30" fmla="*/ 371 h 3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2" h="371">
                          <a:moveTo>
                            <a:pt x="352" y="0"/>
                          </a:moveTo>
                          <a:lnTo>
                            <a:pt x="17" y="115"/>
                          </a:lnTo>
                          <a:lnTo>
                            <a:pt x="5" y="180"/>
                          </a:lnTo>
                          <a:lnTo>
                            <a:pt x="0" y="241"/>
                          </a:lnTo>
                          <a:lnTo>
                            <a:pt x="15" y="311"/>
                          </a:lnTo>
                          <a:lnTo>
                            <a:pt x="45" y="371"/>
                          </a:lnTo>
                          <a:lnTo>
                            <a:pt x="164" y="286"/>
                          </a:lnTo>
                          <a:lnTo>
                            <a:pt x="298" y="261"/>
                          </a:lnTo>
                          <a:lnTo>
                            <a:pt x="352" y="0"/>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sp>
                  <p:nvSpPr>
                    <p:cNvPr id="32" name="Freeform 65"/>
                    <p:cNvSpPr>
                      <a:spLocks/>
                    </p:cNvSpPr>
                    <p:nvPr/>
                  </p:nvSpPr>
                  <p:spPr bwMode="auto">
                    <a:xfrm>
                      <a:off x="4529" y="1801"/>
                      <a:ext cx="287" cy="284"/>
                    </a:xfrm>
                    <a:custGeom>
                      <a:avLst/>
                      <a:gdLst>
                        <a:gd name="T0" fmla="*/ 1 w 573"/>
                        <a:gd name="T1" fmla="*/ 1 h 567"/>
                        <a:gd name="T2" fmla="*/ 1 w 573"/>
                        <a:gd name="T3" fmla="*/ 1 h 567"/>
                        <a:gd name="T4" fmla="*/ 1 w 573"/>
                        <a:gd name="T5" fmla="*/ 1 h 567"/>
                        <a:gd name="T6" fmla="*/ 1 w 573"/>
                        <a:gd name="T7" fmla="*/ 1 h 567"/>
                        <a:gd name="T8" fmla="*/ 1 w 573"/>
                        <a:gd name="T9" fmla="*/ 0 h 567"/>
                        <a:gd name="T10" fmla="*/ 2 w 573"/>
                        <a:gd name="T11" fmla="*/ 1 h 567"/>
                        <a:gd name="T12" fmla="*/ 2 w 573"/>
                        <a:gd name="T13" fmla="*/ 1 h 567"/>
                        <a:gd name="T14" fmla="*/ 2 w 573"/>
                        <a:gd name="T15" fmla="*/ 1 h 567"/>
                        <a:gd name="T16" fmla="*/ 2 w 573"/>
                        <a:gd name="T17" fmla="*/ 1 h 567"/>
                        <a:gd name="T18" fmla="*/ 2 w 573"/>
                        <a:gd name="T19" fmla="*/ 1 h 567"/>
                        <a:gd name="T20" fmla="*/ 3 w 573"/>
                        <a:gd name="T21" fmla="*/ 1 h 567"/>
                        <a:gd name="T22" fmla="*/ 3 w 573"/>
                        <a:gd name="T23" fmla="*/ 1 h 567"/>
                        <a:gd name="T24" fmla="*/ 3 w 573"/>
                        <a:gd name="T25" fmla="*/ 1 h 567"/>
                        <a:gd name="T26" fmla="*/ 2 w 573"/>
                        <a:gd name="T27" fmla="*/ 1 h 567"/>
                        <a:gd name="T28" fmla="*/ 2 w 573"/>
                        <a:gd name="T29" fmla="*/ 1 h 567"/>
                        <a:gd name="T30" fmla="*/ 2 w 573"/>
                        <a:gd name="T31" fmla="*/ 1 h 567"/>
                        <a:gd name="T32" fmla="*/ 2 w 573"/>
                        <a:gd name="T33" fmla="*/ 1 h 567"/>
                        <a:gd name="T34" fmla="*/ 2 w 573"/>
                        <a:gd name="T35" fmla="*/ 2 h 567"/>
                        <a:gd name="T36" fmla="*/ 3 w 573"/>
                        <a:gd name="T37" fmla="*/ 2 h 567"/>
                        <a:gd name="T38" fmla="*/ 3 w 573"/>
                        <a:gd name="T39" fmla="*/ 2 h 567"/>
                        <a:gd name="T40" fmla="*/ 3 w 573"/>
                        <a:gd name="T41" fmla="*/ 2 h 567"/>
                        <a:gd name="T42" fmla="*/ 3 w 573"/>
                        <a:gd name="T43" fmla="*/ 2 h 567"/>
                        <a:gd name="T44" fmla="*/ 3 w 573"/>
                        <a:gd name="T45" fmla="*/ 2 h 567"/>
                        <a:gd name="T46" fmla="*/ 2 w 573"/>
                        <a:gd name="T47" fmla="*/ 2 h 567"/>
                        <a:gd name="T48" fmla="*/ 2 w 573"/>
                        <a:gd name="T49" fmla="*/ 2 h 567"/>
                        <a:gd name="T50" fmla="*/ 2 w 573"/>
                        <a:gd name="T51" fmla="*/ 2 h 567"/>
                        <a:gd name="T52" fmla="*/ 2 w 573"/>
                        <a:gd name="T53" fmla="*/ 2 h 567"/>
                        <a:gd name="T54" fmla="*/ 2 w 573"/>
                        <a:gd name="T55" fmla="*/ 2 h 567"/>
                        <a:gd name="T56" fmla="*/ 2 w 573"/>
                        <a:gd name="T57" fmla="*/ 2 h 567"/>
                        <a:gd name="T58" fmla="*/ 2 w 573"/>
                        <a:gd name="T59" fmla="*/ 2 h 567"/>
                        <a:gd name="T60" fmla="*/ 2 w 573"/>
                        <a:gd name="T61" fmla="*/ 2 h 567"/>
                        <a:gd name="T62" fmla="*/ 2 w 573"/>
                        <a:gd name="T63" fmla="*/ 2 h 567"/>
                        <a:gd name="T64" fmla="*/ 2 w 573"/>
                        <a:gd name="T65" fmla="*/ 2 h 567"/>
                        <a:gd name="T66" fmla="*/ 2 w 573"/>
                        <a:gd name="T67" fmla="*/ 2 h 567"/>
                        <a:gd name="T68" fmla="*/ 2 w 573"/>
                        <a:gd name="T69" fmla="*/ 2 h 567"/>
                        <a:gd name="T70" fmla="*/ 2 w 573"/>
                        <a:gd name="T71" fmla="*/ 2 h 567"/>
                        <a:gd name="T72" fmla="*/ 2 w 573"/>
                        <a:gd name="T73" fmla="*/ 2 h 567"/>
                        <a:gd name="T74" fmla="*/ 2 w 573"/>
                        <a:gd name="T75" fmla="*/ 3 h 567"/>
                        <a:gd name="T76" fmla="*/ 2 w 573"/>
                        <a:gd name="T77" fmla="*/ 3 h 567"/>
                        <a:gd name="T78" fmla="*/ 2 w 573"/>
                        <a:gd name="T79" fmla="*/ 3 h 567"/>
                        <a:gd name="T80" fmla="*/ 2 w 573"/>
                        <a:gd name="T81" fmla="*/ 2 h 567"/>
                        <a:gd name="T82" fmla="*/ 1 w 573"/>
                        <a:gd name="T83" fmla="*/ 2 h 567"/>
                        <a:gd name="T84" fmla="*/ 1 w 573"/>
                        <a:gd name="T85" fmla="*/ 2 h 567"/>
                        <a:gd name="T86" fmla="*/ 1 w 573"/>
                        <a:gd name="T87" fmla="*/ 2 h 567"/>
                        <a:gd name="T88" fmla="*/ 1 w 573"/>
                        <a:gd name="T89" fmla="*/ 2 h 567"/>
                        <a:gd name="T90" fmla="*/ 1 w 573"/>
                        <a:gd name="T91" fmla="*/ 3 h 567"/>
                        <a:gd name="T92" fmla="*/ 1 w 573"/>
                        <a:gd name="T93" fmla="*/ 3 h 567"/>
                        <a:gd name="T94" fmla="*/ 1 w 573"/>
                        <a:gd name="T95" fmla="*/ 3 h 567"/>
                        <a:gd name="T96" fmla="*/ 1 w 573"/>
                        <a:gd name="T97" fmla="*/ 3 h 567"/>
                        <a:gd name="T98" fmla="*/ 1 w 573"/>
                        <a:gd name="T99" fmla="*/ 2 h 567"/>
                        <a:gd name="T100" fmla="*/ 1 w 573"/>
                        <a:gd name="T101" fmla="*/ 2 h 567"/>
                        <a:gd name="T102" fmla="*/ 1 w 573"/>
                        <a:gd name="T103" fmla="*/ 2 h 567"/>
                        <a:gd name="T104" fmla="*/ 1 w 573"/>
                        <a:gd name="T105" fmla="*/ 1 h 567"/>
                        <a:gd name="T106" fmla="*/ 1 w 573"/>
                        <a:gd name="T107" fmla="*/ 1 h 5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73"/>
                        <a:gd name="T163" fmla="*/ 0 h 567"/>
                        <a:gd name="T164" fmla="*/ 573 w 573"/>
                        <a:gd name="T165" fmla="*/ 567 h 5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73" h="567">
                          <a:moveTo>
                            <a:pt x="29" y="108"/>
                          </a:moveTo>
                          <a:lnTo>
                            <a:pt x="45" y="90"/>
                          </a:lnTo>
                          <a:lnTo>
                            <a:pt x="66" y="75"/>
                          </a:lnTo>
                          <a:lnTo>
                            <a:pt x="91" y="66"/>
                          </a:lnTo>
                          <a:lnTo>
                            <a:pt x="124" y="60"/>
                          </a:lnTo>
                          <a:lnTo>
                            <a:pt x="139" y="50"/>
                          </a:lnTo>
                          <a:lnTo>
                            <a:pt x="162" y="33"/>
                          </a:lnTo>
                          <a:lnTo>
                            <a:pt x="194" y="13"/>
                          </a:lnTo>
                          <a:lnTo>
                            <a:pt x="227" y="1"/>
                          </a:lnTo>
                          <a:lnTo>
                            <a:pt x="245" y="0"/>
                          </a:lnTo>
                          <a:lnTo>
                            <a:pt x="263" y="3"/>
                          </a:lnTo>
                          <a:lnTo>
                            <a:pt x="288" y="13"/>
                          </a:lnTo>
                          <a:lnTo>
                            <a:pt x="309" y="23"/>
                          </a:lnTo>
                          <a:lnTo>
                            <a:pt x="329" y="30"/>
                          </a:lnTo>
                          <a:lnTo>
                            <a:pt x="357" y="35"/>
                          </a:lnTo>
                          <a:lnTo>
                            <a:pt x="402" y="35"/>
                          </a:lnTo>
                          <a:lnTo>
                            <a:pt x="431" y="33"/>
                          </a:lnTo>
                          <a:lnTo>
                            <a:pt x="463" y="26"/>
                          </a:lnTo>
                          <a:lnTo>
                            <a:pt x="492" y="20"/>
                          </a:lnTo>
                          <a:lnTo>
                            <a:pt x="511" y="20"/>
                          </a:lnTo>
                          <a:lnTo>
                            <a:pt x="532" y="25"/>
                          </a:lnTo>
                          <a:lnTo>
                            <a:pt x="552" y="35"/>
                          </a:lnTo>
                          <a:lnTo>
                            <a:pt x="557" y="45"/>
                          </a:lnTo>
                          <a:lnTo>
                            <a:pt x="557" y="56"/>
                          </a:lnTo>
                          <a:lnTo>
                            <a:pt x="555" y="73"/>
                          </a:lnTo>
                          <a:lnTo>
                            <a:pt x="542" y="83"/>
                          </a:lnTo>
                          <a:lnTo>
                            <a:pt x="491" y="86"/>
                          </a:lnTo>
                          <a:lnTo>
                            <a:pt x="450" y="101"/>
                          </a:lnTo>
                          <a:lnTo>
                            <a:pt x="382" y="115"/>
                          </a:lnTo>
                          <a:lnTo>
                            <a:pt x="370" y="120"/>
                          </a:lnTo>
                          <a:lnTo>
                            <a:pt x="359" y="138"/>
                          </a:lnTo>
                          <a:lnTo>
                            <a:pt x="359" y="155"/>
                          </a:lnTo>
                          <a:lnTo>
                            <a:pt x="377" y="205"/>
                          </a:lnTo>
                          <a:lnTo>
                            <a:pt x="402" y="247"/>
                          </a:lnTo>
                          <a:lnTo>
                            <a:pt x="435" y="285"/>
                          </a:lnTo>
                          <a:lnTo>
                            <a:pt x="486" y="327"/>
                          </a:lnTo>
                          <a:lnTo>
                            <a:pt x="522" y="357"/>
                          </a:lnTo>
                          <a:lnTo>
                            <a:pt x="537" y="365"/>
                          </a:lnTo>
                          <a:lnTo>
                            <a:pt x="552" y="375"/>
                          </a:lnTo>
                          <a:lnTo>
                            <a:pt x="565" y="387"/>
                          </a:lnTo>
                          <a:lnTo>
                            <a:pt x="573" y="400"/>
                          </a:lnTo>
                          <a:lnTo>
                            <a:pt x="573" y="413"/>
                          </a:lnTo>
                          <a:lnTo>
                            <a:pt x="568" y="427"/>
                          </a:lnTo>
                          <a:lnTo>
                            <a:pt x="560" y="433"/>
                          </a:lnTo>
                          <a:lnTo>
                            <a:pt x="544" y="438"/>
                          </a:lnTo>
                          <a:lnTo>
                            <a:pt x="524" y="437"/>
                          </a:lnTo>
                          <a:lnTo>
                            <a:pt x="506" y="427"/>
                          </a:lnTo>
                          <a:lnTo>
                            <a:pt x="471" y="400"/>
                          </a:lnTo>
                          <a:lnTo>
                            <a:pt x="408" y="362"/>
                          </a:lnTo>
                          <a:lnTo>
                            <a:pt x="359" y="315"/>
                          </a:lnTo>
                          <a:lnTo>
                            <a:pt x="352" y="308"/>
                          </a:lnTo>
                          <a:lnTo>
                            <a:pt x="344" y="310"/>
                          </a:lnTo>
                          <a:lnTo>
                            <a:pt x="347" y="323"/>
                          </a:lnTo>
                          <a:lnTo>
                            <a:pt x="397" y="373"/>
                          </a:lnTo>
                          <a:lnTo>
                            <a:pt x="413" y="390"/>
                          </a:lnTo>
                          <a:lnTo>
                            <a:pt x="431" y="410"/>
                          </a:lnTo>
                          <a:lnTo>
                            <a:pt x="469" y="437"/>
                          </a:lnTo>
                          <a:lnTo>
                            <a:pt x="489" y="455"/>
                          </a:lnTo>
                          <a:lnTo>
                            <a:pt x="496" y="470"/>
                          </a:lnTo>
                          <a:lnTo>
                            <a:pt x="494" y="487"/>
                          </a:lnTo>
                          <a:lnTo>
                            <a:pt x="486" y="499"/>
                          </a:lnTo>
                          <a:lnTo>
                            <a:pt x="474" y="507"/>
                          </a:lnTo>
                          <a:lnTo>
                            <a:pt x="456" y="510"/>
                          </a:lnTo>
                          <a:lnTo>
                            <a:pt x="436" y="507"/>
                          </a:lnTo>
                          <a:lnTo>
                            <a:pt x="421" y="499"/>
                          </a:lnTo>
                          <a:lnTo>
                            <a:pt x="375" y="459"/>
                          </a:lnTo>
                          <a:lnTo>
                            <a:pt x="345" y="425"/>
                          </a:lnTo>
                          <a:lnTo>
                            <a:pt x="270" y="338"/>
                          </a:lnTo>
                          <a:lnTo>
                            <a:pt x="296" y="375"/>
                          </a:lnTo>
                          <a:lnTo>
                            <a:pt x="308" y="405"/>
                          </a:lnTo>
                          <a:lnTo>
                            <a:pt x="314" y="420"/>
                          </a:lnTo>
                          <a:lnTo>
                            <a:pt x="327" y="448"/>
                          </a:lnTo>
                          <a:lnTo>
                            <a:pt x="360" y="494"/>
                          </a:lnTo>
                          <a:lnTo>
                            <a:pt x="372" y="509"/>
                          </a:lnTo>
                          <a:lnTo>
                            <a:pt x="379" y="524"/>
                          </a:lnTo>
                          <a:lnTo>
                            <a:pt x="380" y="537"/>
                          </a:lnTo>
                          <a:lnTo>
                            <a:pt x="377" y="549"/>
                          </a:lnTo>
                          <a:lnTo>
                            <a:pt x="367" y="560"/>
                          </a:lnTo>
                          <a:lnTo>
                            <a:pt x="354" y="567"/>
                          </a:lnTo>
                          <a:lnTo>
                            <a:pt x="334" y="565"/>
                          </a:lnTo>
                          <a:lnTo>
                            <a:pt x="319" y="560"/>
                          </a:lnTo>
                          <a:lnTo>
                            <a:pt x="258" y="474"/>
                          </a:lnTo>
                          <a:lnTo>
                            <a:pt x="223" y="403"/>
                          </a:lnTo>
                          <a:lnTo>
                            <a:pt x="195" y="348"/>
                          </a:lnTo>
                          <a:lnTo>
                            <a:pt x="190" y="340"/>
                          </a:lnTo>
                          <a:lnTo>
                            <a:pt x="180" y="340"/>
                          </a:lnTo>
                          <a:lnTo>
                            <a:pt x="177" y="347"/>
                          </a:lnTo>
                          <a:lnTo>
                            <a:pt x="182" y="387"/>
                          </a:lnTo>
                          <a:lnTo>
                            <a:pt x="185" y="418"/>
                          </a:lnTo>
                          <a:lnTo>
                            <a:pt x="184" y="460"/>
                          </a:lnTo>
                          <a:lnTo>
                            <a:pt x="184" y="515"/>
                          </a:lnTo>
                          <a:lnTo>
                            <a:pt x="182" y="525"/>
                          </a:lnTo>
                          <a:lnTo>
                            <a:pt x="175" y="535"/>
                          </a:lnTo>
                          <a:lnTo>
                            <a:pt x="164" y="545"/>
                          </a:lnTo>
                          <a:lnTo>
                            <a:pt x="149" y="549"/>
                          </a:lnTo>
                          <a:lnTo>
                            <a:pt x="134" y="547"/>
                          </a:lnTo>
                          <a:lnTo>
                            <a:pt x="124" y="540"/>
                          </a:lnTo>
                          <a:lnTo>
                            <a:pt x="118" y="527"/>
                          </a:lnTo>
                          <a:lnTo>
                            <a:pt x="116" y="495"/>
                          </a:lnTo>
                          <a:lnTo>
                            <a:pt x="119" y="454"/>
                          </a:lnTo>
                          <a:lnTo>
                            <a:pt x="119" y="418"/>
                          </a:lnTo>
                          <a:lnTo>
                            <a:pt x="113" y="362"/>
                          </a:lnTo>
                          <a:lnTo>
                            <a:pt x="108" y="340"/>
                          </a:lnTo>
                          <a:lnTo>
                            <a:pt x="99" y="322"/>
                          </a:lnTo>
                          <a:lnTo>
                            <a:pt x="42" y="242"/>
                          </a:lnTo>
                          <a:lnTo>
                            <a:pt x="2" y="183"/>
                          </a:lnTo>
                          <a:lnTo>
                            <a:pt x="0" y="160"/>
                          </a:lnTo>
                          <a:lnTo>
                            <a:pt x="10" y="131"/>
                          </a:lnTo>
                          <a:lnTo>
                            <a:pt x="29" y="108"/>
                          </a:lnTo>
                          <a:close/>
                        </a:path>
                      </a:pathLst>
                    </a:custGeom>
                    <a:solidFill>
                      <a:srgbClr val="FFC080"/>
                    </a:solidFill>
                    <a:ln w="11113">
                      <a:solidFill>
                        <a:srgbClr val="000000"/>
                      </a:solidFill>
                      <a:round/>
                      <a:headEnd/>
                      <a:tailEnd/>
                    </a:ln>
                  </p:spPr>
                  <p:txBody>
                    <a:bodyPr/>
                    <a:lstStyle/>
                    <a:p>
                      <a:endParaRPr lang="en-US">
                        <a:latin typeface="Verdana" pitchFamily="34" charset="0"/>
                      </a:endParaRPr>
                    </a:p>
                  </p:txBody>
                </p:sp>
              </p:grpSp>
            </p:grpSp>
            <p:sp>
              <p:nvSpPr>
                <p:cNvPr id="28" name="Arc 66"/>
                <p:cNvSpPr>
                  <a:spLocks/>
                </p:cNvSpPr>
                <p:nvPr/>
              </p:nvSpPr>
              <p:spPr bwMode="auto">
                <a:xfrm>
                  <a:off x="4613" y="1841"/>
                  <a:ext cx="29" cy="52"/>
                </a:xfrm>
                <a:custGeom>
                  <a:avLst/>
                  <a:gdLst>
                    <a:gd name="T0" fmla="*/ 0 w 25911"/>
                    <a:gd name="T1" fmla="*/ 0 h 25608"/>
                    <a:gd name="T2" fmla="*/ 0 w 25911"/>
                    <a:gd name="T3" fmla="*/ 0 h 25608"/>
                    <a:gd name="T4" fmla="*/ 0 w 25911"/>
                    <a:gd name="T5" fmla="*/ 0 h 25608"/>
                    <a:gd name="T6" fmla="*/ 0 60000 65536"/>
                    <a:gd name="T7" fmla="*/ 0 60000 65536"/>
                    <a:gd name="T8" fmla="*/ 0 60000 65536"/>
                    <a:gd name="T9" fmla="*/ 0 w 25911"/>
                    <a:gd name="T10" fmla="*/ 0 h 25608"/>
                    <a:gd name="T11" fmla="*/ 25911 w 25911"/>
                    <a:gd name="T12" fmla="*/ 25608 h 25608"/>
                  </a:gdLst>
                  <a:ahLst/>
                  <a:cxnLst>
                    <a:cxn ang="T6">
                      <a:pos x="T0" y="T1"/>
                    </a:cxn>
                    <a:cxn ang="T7">
                      <a:pos x="T2" y="T3"/>
                    </a:cxn>
                    <a:cxn ang="T8">
                      <a:pos x="T4" y="T5"/>
                    </a:cxn>
                  </a:cxnLst>
                  <a:rect l="T9" t="T10" r="T11" b="T12"/>
                  <a:pathLst>
                    <a:path w="25911" h="25608" fill="none" extrusionOk="0">
                      <a:moveTo>
                        <a:pt x="25911" y="25173"/>
                      </a:moveTo>
                      <a:cubicBezTo>
                        <a:pt x="24492" y="25462"/>
                        <a:pt x="23047" y="25607"/>
                        <a:pt x="21600" y="25608"/>
                      </a:cubicBezTo>
                      <a:cubicBezTo>
                        <a:pt x="9670" y="25608"/>
                        <a:pt x="0" y="15937"/>
                        <a:pt x="0" y="4008"/>
                      </a:cubicBezTo>
                      <a:cubicBezTo>
                        <a:pt x="-1" y="2663"/>
                        <a:pt x="125" y="1321"/>
                        <a:pt x="375" y="0"/>
                      </a:cubicBezTo>
                    </a:path>
                    <a:path w="25911" h="25608" stroke="0" extrusionOk="0">
                      <a:moveTo>
                        <a:pt x="25911" y="25173"/>
                      </a:moveTo>
                      <a:cubicBezTo>
                        <a:pt x="24492" y="25462"/>
                        <a:pt x="23047" y="25607"/>
                        <a:pt x="21600" y="25608"/>
                      </a:cubicBezTo>
                      <a:cubicBezTo>
                        <a:pt x="9670" y="25608"/>
                        <a:pt x="0" y="15937"/>
                        <a:pt x="0" y="4008"/>
                      </a:cubicBezTo>
                      <a:cubicBezTo>
                        <a:pt x="-1" y="2663"/>
                        <a:pt x="125" y="1321"/>
                        <a:pt x="375" y="0"/>
                      </a:cubicBezTo>
                      <a:lnTo>
                        <a:pt x="21600" y="4008"/>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grpSp>
        </p:grpSp>
        <p:grpSp>
          <p:nvGrpSpPr>
            <p:cNvPr id="7" name="Group 67"/>
            <p:cNvGrpSpPr>
              <a:grpSpLocks/>
            </p:cNvGrpSpPr>
            <p:nvPr/>
          </p:nvGrpSpPr>
          <p:grpSpPr bwMode="auto">
            <a:xfrm>
              <a:off x="3461" y="819"/>
              <a:ext cx="725" cy="559"/>
              <a:chOff x="3461" y="819"/>
              <a:chExt cx="725" cy="559"/>
            </a:xfrm>
          </p:grpSpPr>
          <p:sp>
            <p:nvSpPr>
              <p:cNvPr id="8" name="Line 68"/>
              <p:cNvSpPr>
                <a:spLocks noChangeShapeType="1"/>
              </p:cNvSpPr>
              <p:nvPr/>
            </p:nvSpPr>
            <p:spPr bwMode="auto">
              <a:xfrm>
                <a:off x="3461" y="1178"/>
                <a:ext cx="78" cy="27"/>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69"/>
              <p:cNvSpPr>
                <a:spLocks noChangeShapeType="1"/>
              </p:cNvSpPr>
              <p:nvPr/>
            </p:nvSpPr>
            <p:spPr bwMode="auto">
              <a:xfrm flipV="1">
                <a:off x="4112" y="1215"/>
                <a:ext cx="74" cy="16"/>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70"/>
              <p:cNvSpPr>
                <a:spLocks noChangeShapeType="1"/>
              </p:cNvSpPr>
              <p:nvPr/>
            </p:nvSpPr>
            <p:spPr bwMode="auto">
              <a:xfrm>
                <a:off x="3601" y="874"/>
                <a:ext cx="42" cy="52"/>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71"/>
              <p:cNvSpPr>
                <a:spLocks noChangeShapeType="1"/>
              </p:cNvSpPr>
              <p:nvPr/>
            </p:nvSpPr>
            <p:spPr bwMode="auto">
              <a:xfrm flipH="1">
                <a:off x="4014" y="892"/>
                <a:ext cx="34" cy="41"/>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72"/>
              <p:cNvSpPr>
                <a:spLocks noChangeShapeType="1"/>
              </p:cNvSpPr>
              <p:nvPr/>
            </p:nvSpPr>
            <p:spPr bwMode="auto">
              <a:xfrm>
                <a:off x="3829" y="819"/>
                <a:ext cx="1" cy="72"/>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73"/>
              <p:cNvSpPr>
                <a:spLocks noChangeShapeType="1"/>
              </p:cNvSpPr>
              <p:nvPr/>
            </p:nvSpPr>
            <p:spPr bwMode="auto">
              <a:xfrm>
                <a:off x="3501" y="1027"/>
                <a:ext cx="57" cy="19"/>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74"/>
              <p:cNvSpPr>
                <a:spLocks noChangeShapeType="1"/>
              </p:cNvSpPr>
              <p:nvPr/>
            </p:nvSpPr>
            <p:spPr bwMode="auto">
              <a:xfrm flipH="1">
                <a:off x="4122" y="1046"/>
                <a:ext cx="56" cy="10"/>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75"/>
              <p:cNvSpPr>
                <a:spLocks noChangeShapeType="1"/>
              </p:cNvSpPr>
              <p:nvPr/>
            </p:nvSpPr>
            <p:spPr bwMode="auto">
              <a:xfrm flipH="1">
                <a:off x="3508" y="1361"/>
                <a:ext cx="53" cy="17"/>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76"/>
              <p:cNvSpPr>
                <a:spLocks noChangeShapeType="1"/>
              </p:cNvSpPr>
              <p:nvPr/>
            </p:nvSpPr>
            <p:spPr bwMode="auto">
              <a:xfrm>
                <a:off x="4106" y="1359"/>
                <a:ext cx="65" cy="19"/>
              </a:xfrm>
              <a:prstGeom prst="line">
                <a:avLst/>
              </a:prstGeom>
              <a:noFill/>
              <a:ln w="11113">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78" name="Rectangle 77"/>
          <p:cNvSpPr/>
          <p:nvPr/>
        </p:nvSpPr>
        <p:spPr>
          <a:xfrm>
            <a:off x="2006062" y="2933373"/>
            <a:ext cx="6096000" cy="1200329"/>
          </a:xfrm>
          <a:prstGeom prst="rect">
            <a:avLst/>
          </a:prstGeom>
        </p:spPr>
        <p:txBody>
          <a:bodyPr>
            <a:spAutoFit/>
          </a:bodyPr>
          <a:lstStyle/>
          <a:p>
            <a:pPr algn="ctr"/>
            <a:r>
              <a:rPr lang="fr-FR" sz="3600" dirty="0">
                <a:solidFill>
                  <a:schemeClr val="accent1"/>
                </a:solidFill>
                <a:latin typeface="Arial" panose="020B0604020202020204" pitchFamily="34" charset="0"/>
                <a:cs typeface="Arial" panose="020B0604020202020204" pitchFamily="34" charset="0"/>
              </a:rPr>
              <a:t>Alors, comment sécuriser nos actifs informationnels ?</a:t>
            </a:r>
            <a:endParaRPr lang="en-GB" sz="3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801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2351584" y="1052736"/>
            <a:ext cx="7150477" cy="5400600"/>
          </a:xfrm>
          <a:prstGeom prst="rect">
            <a:avLst/>
          </a:prstGeom>
        </p:spPr>
      </p:pic>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Comment assurer la sécurité SI</a:t>
            </a:r>
          </a:p>
        </p:txBody>
      </p:sp>
    </p:spTree>
    <p:extLst>
      <p:ext uri="{BB962C8B-B14F-4D97-AF65-F5344CB8AC3E}">
        <p14:creationId xmlns:p14="http://schemas.microsoft.com/office/powerpoint/2010/main" val="123491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EF80E7C-64B8-FA4E-A997-8E590FA15D7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4900" y="1628800"/>
            <a:ext cx="7920880" cy="4719762"/>
          </a:xfrm>
          <a:prstGeom prst="rect">
            <a:avLst/>
          </a:prstGeom>
          <a:noFill/>
          <a:ln>
            <a:noFill/>
          </a:ln>
        </p:spPr>
      </p:pic>
      <p:sp>
        <p:nvSpPr>
          <p:cNvPr id="2" name="Espace réservé du numéro de diapositive 1">
            <a:extLst>
              <a:ext uri="{FF2B5EF4-FFF2-40B4-BE49-F238E27FC236}">
                <a16:creationId xmlns:a16="http://schemas.microsoft.com/office/drawing/2014/main" id="{527171C6-3A83-DC47-9AC1-E987D4F0A266}"/>
              </a:ext>
            </a:extLst>
          </p:cNvPr>
          <p:cNvSpPr>
            <a:spLocks noGrp="1"/>
          </p:cNvSpPr>
          <p:nvPr>
            <p:ph type="sldNum" sz="quarter" idx="12"/>
          </p:nvPr>
        </p:nvSpPr>
        <p:spPr/>
        <p:txBody>
          <a:bodyPr/>
          <a:lstStyle/>
          <a:p>
            <a:fld id="{8B780E95-2341-4F4C-BFC8-E2DD8888F1A9}" type="slidenum">
              <a:rPr lang="en-US" smtClean="0">
                <a:solidFill>
                  <a:prstClr val="black">
                    <a:tint val="75000"/>
                  </a:prstClr>
                </a:solidFill>
              </a:rPr>
              <a:pPr/>
              <a:t>29</a:t>
            </a:fld>
            <a:endParaRPr lang="en-US">
              <a:solidFill>
                <a:prstClr val="black">
                  <a:tint val="75000"/>
                </a:prstClr>
              </a:solidFill>
            </a:endParaRPr>
          </a:p>
        </p:txBody>
      </p:sp>
      <p:sp>
        <p:nvSpPr>
          <p:cNvPr id="7" name="Rectangle 6">
            <a:extLst>
              <a:ext uri="{FF2B5EF4-FFF2-40B4-BE49-F238E27FC236}">
                <a16:creationId xmlns:a16="http://schemas.microsoft.com/office/drawing/2014/main" id="{F656B4D7-0BF0-2742-9EA3-D036EC6E5FAF}"/>
              </a:ext>
            </a:extLst>
          </p:cNvPr>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Sécurité de l’information et </a:t>
            </a:r>
            <a:r>
              <a:rPr lang="fr-FR" sz="2800" b="1" dirty="0" err="1">
                <a:solidFill>
                  <a:schemeClr val="bg1"/>
                </a:solidFill>
                <a:latin typeface="Arial" panose="020B0604020202020204" pitchFamily="34" charset="0"/>
                <a:cs typeface="Arial" panose="020B0604020202020204" pitchFamily="34" charset="0"/>
              </a:rPr>
              <a:t>cybersécurité</a:t>
            </a:r>
            <a:endParaRPr lang="fr-FR"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57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12192000"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r>
              <a:rPr lang="fr-FR" sz="3600" b="1" dirty="0">
                <a:solidFill>
                  <a:schemeClr val="bg1"/>
                </a:solidFill>
                <a:latin typeface="Arial" panose="020B0604020202020204" pitchFamily="34" charset="0"/>
                <a:cs typeface="Arial" panose="020B0604020202020204" pitchFamily="34" charset="0"/>
              </a:rPr>
              <a:t> Références et Sources</a:t>
            </a:r>
          </a:p>
        </p:txBody>
      </p:sp>
      <p:pic>
        <p:nvPicPr>
          <p:cNvPr id="5" name="Picture 2" descr="Image associÃ©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7450"/>
            <a:ext cx="1373289" cy="13732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me 1">
            <a:extLst>
              <a:ext uri="{FF2B5EF4-FFF2-40B4-BE49-F238E27FC236}">
                <a16:creationId xmlns:a16="http://schemas.microsoft.com/office/drawing/2014/main" id="{6609ABEE-891D-829F-B6BF-FE65BF788605}"/>
              </a:ext>
            </a:extLst>
          </p:cNvPr>
          <p:cNvGraphicFramePr/>
          <p:nvPr/>
        </p:nvGraphicFramePr>
        <p:xfrm>
          <a:off x="2999656" y="1700808"/>
          <a:ext cx="6744580" cy="4316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095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2">
            <a:extLst>
              <a:ext uri="{FF2B5EF4-FFF2-40B4-BE49-F238E27FC236}">
                <a16:creationId xmlns:a16="http://schemas.microsoft.com/office/drawing/2014/main" id="{3AFF0CAC-A984-3157-9FD1-442027D54B91}"/>
              </a:ext>
            </a:extLst>
          </p:cNvPr>
          <p:cNvGrpSpPr/>
          <p:nvPr/>
        </p:nvGrpSpPr>
        <p:grpSpPr>
          <a:xfrm>
            <a:off x="722750" y="1600406"/>
            <a:ext cx="9780104" cy="4446103"/>
            <a:chOff x="0" y="0"/>
            <a:chExt cx="12192000" cy="6858000"/>
          </a:xfrm>
        </p:grpSpPr>
        <p:pic>
          <p:nvPicPr>
            <p:cNvPr id="8" name="object 3">
              <a:extLst>
                <a:ext uri="{FF2B5EF4-FFF2-40B4-BE49-F238E27FC236}">
                  <a16:creationId xmlns:a16="http://schemas.microsoft.com/office/drawing/2014/main" id="{8C2F42FC-BEBF-0D1F-8FF9-CC7C19848A7A}"/>
                </a:ext>
              </a:extLst>
            </p:cNvPr>
            <p:cNvPicPr/>
            <p:nvPr/>
          </p:nvPicPr>
          <p:blipFill>
            <a:blip r:embed="rId3" cstate="print"/>
            <a:stretch>
              <a:fillRect/>
            </a:stretch>
          </p:blipFill>
          <p:spPr>
            <a:xfrm>
              <a:off x="0" y="0"/>
              <a:ext cx="12191999" cy="6857996"/>
            </a:xfrm>
            <a:prstGeom prst="rect">
              <a:avLst/>
            </a:prstGeom>
          </p:spPr>
        </p:pic>
        <p:sp>
          <p:nvSpPr>
            <p:cNvPr id="9" name="object 4">
              <a:extLst>
                <a:ext uri="{FF2B5EF4-FFF2-40B4-BE49-F238E27FC236}">
                  <a16:creationId xmlns:a16="http://schemas.microsoft.com/office/drawing/2014/main" id="{823EB69C-82AB-8A68-3217-6E51A04F3970}"/>
                </a:ext>
              </a:extLst>
            </p:cNvPr>
            <p:cNvSpPr/>
            <p:nvPr/>
          </p:nvSpPr>
          <p:spPr>
            <a:xfrm>
              <a:off x="7723631" y="0"/>
              <a:ext cx="78105" cy="6858000"/>
            </a:xfrm>
            <a:custGeom>
              <a:avLst/>
              <a:gdLst/>
              <a:ahLst/>
              <a:cxnLst/>
              <a:rect l="l" t="t" r="r" b="b"/>
              <a:pathLst>
                <a:path w="78104" h="6858000">
                  <a:moveTo>
                    <a:pt x="0" y="6857997"/>
                  </a:moveTo>
                  <a:lnTo>
                    <a:pt x="77724" y="6857997"/>
                  </a:lnTo>
                  <a:lnTo>
                    <a:pt x="77724" y="0"/>
                  </a:lnTo>
                  <a:lnTo>
                    <a:pt x="0" y="0"/>
                  </a:lnTo>
                  <a:lnTo>
                    <a:pt x="0" y="6857997"/>
                  </a:lnTo>
                  <a:close/>
                </a:path>
              </a:pathLst>
            </a:custGeom>
            <a:solidFill>
              <a:srgbClr val="EF5A28"/>
            </a:solidFill>
          </p:spPr>
          <p:txBody>
            <a:bodyPr wrap="square" lIns="0" tIns="0" rIns="0" bIns="0" rtlCol="0"/>
            <a:lstStyle/>
            <a:p>
              <a:endParaRPr/>
            </a:p>
          </p:txBody>
        </p:sp>
        <p:sp>
          <p:nvSpPr>
            <p:cNvPr id="10" name="object 5">
              <a:extLst>
                <a:ext uri="{FF2B5EF4-FFF2-40B4-BE49-F238E27FC236}">
                  <a16:creationId xmlns:a16="http://schemas.microsoft.com/office/drawing/2014/main" id="{44EB35D7-FFA7-2932-2994-DED6148505D9}"/>
                </a:ext>
              </a:extLst>
            </p:cNvPr>
            <p:cNvSpPr/>
            <p:nvPr/>
          </p:nvSpPr>
          <p:spPr>
            <a:xfrm>
              <a:off x="7801355" y="0"/>
              <a:ext cx="4391025" cy="6858000"/>
            </a:xfrm>
            <a:custGeom>
              <a:avLst/>
              <a:gdLst/>
              <a:ahLst/>
              <a:cxnLst/>
              <a:rect l="l" t="t" r="r" b="b"/>
              <a:pathLst>
                <a:path w="4391025" h="6858000">
                  <a:moveTo>
                    <a:pt x="4390644" y="6857998"/>
                  </a:moveTo>
                  <a:lnTo>
                    <a:pt x="4390644" y="0"/>
                  </a:lnTo>
                  <a:lnTo>
                    <a:pt x="0" y="0"/>
                  </a:lnTo>
                  <a:lnTo>
                    <a:pt x="0" y="6857998"/>
                  </a:lnTo>
                  <a:lnTo>
                    <a:pt x="4390644" y="6857998"/>
                  </a:lnTo>
                  <a:close/>
                </a:path>
              </a:pathLst>
            </a:custGeom>
            <a:solidFill>
              <a:srgbClr val="FFFFFF"/>
            </a:solidFill>
          </p:spPr>
          <p:txBody>
            <a:bodyPr wrap="square" lIns="0" tIns="0" rIns="0" bIns="0" rtlCol="0"/>
            <a:lstStyle/>
            <a:p>
              <a:endParaRPr/>
            </a:p>
          </p:txBody>
        </p:sp>
      </p:grpSp>
      <p:sp>
        <p:nvSpPr>
          <p:cNvPr id="12" name="ZoneTexte 11">
            <a:extLst>
              <a:ext uri="{FF2B5EF4-FFF2-40B4-BE49-F238E27FC236}">
                <a16:creationId xmlns:a16="http://schemas.microsoft.com/office/drawing/2014/main" id="{B671FC2D-79B7-0469-2EAD-A1F1037F9DB8}"/>
              </a:ext>
            </a:extLst>
          </p:cNvPr>
          <p:cNvSpPr txBox="1"/>
          <p:nvPr/>
        </p:nvSpPr>
        <p:spPr>
          <a:xfrm>
            <a:off x="7066591" y="2929583"/>
            <a:ext cx="4402659" cy="720710"/>
          </a:xfrm>
          <a:prstGeom prst="rect">
            <a:avLst/>
          </a:prstGeom>
          <a:noFill/>
        </p:spPr>
        <p:txBody>
          <a:bodyPr wrap="square">
            <a:spAutoFit/>
          </a:bodyPr>
          <a:lstStyle/>
          <a:p>
            <a:pPr marL="12700">
              <a:lnSpc>
                <a:spcPct val="100000"/>
              </a:lnSpc>
              <a:spcBef>
                <a:spcPts val="100"/>
              </a:spcBef>
            </a:pPr>
            <a:r>
              <a:rPr lang="fr-MA" sz="2000" b="1" spc="-10" dirty="0">
                <a:solidFill>
                  <a:srgbClr val="7E7E7E"/>
                </a:solidFill>
                <a:latin typeface="Arial"/>
                <a:cs typeface="Arial"/>
              </a:rPr>
              <a:t>SIDEBAR</a:t>
            </a:r>
          </a:p>
          <a:p>
            <a:pPr marL="12700">
              <a:lnSpc>
                <a:spcPct val="100000"/>
              </a:lnSpc>
              <a:spcBef>
                <a:spcPts val="100"/>
              </a:spcBef>
            </a:pPr>
            <a:r>
              <a:rPr lang="fr-MA" sz="2000" spc="-10" dirty="0">
                <a:solidFill>
                  <a:srgbClr val="7E7E7E"/>
                </a:solidFill>
                <a:latin typeface="Arial"/>
                <a:cs typeface="Arial"/>
              </a:rPr>
              <a:t>Les normes nous aident au quotidien</a:t>
            </a:r>
          </a:p>
        </p:txBody>
      </p:sp>
      <p:sp>
        <p:nvSpPr>
          <p:cNvPr id="4" name="Rectangle 3">
            <a:extLst>
              <a:ext uri="{FF2B5EF4-FFF2-40B4-BE49-F238E27FC236}">
                <a16:creationId xmlns:a16="http://schemas.microsoft.com/office/drawing/2014/main" id="{99F47119-760B-0054-D1A4-E13F04CC4132}"/>
              </a:ext>
            </a:extLst>
          </p:cNvPr>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La gouvernance de la sécurité de l’information</a:t>
            </a:r>
          </a:p>
        </p:txBody>
      </p:sp>
    </p:spTree>
    <p:extLst>
      <p:ext uri="{BB962C8B-B14F-4D97-AF65-F5344CB8AC3E}">
        <p14:creationId xmlns:p14="http://schemas.microsoft.com/office/powerpoint/2010/main" val="28340122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FFCA584-9228-CA25-3EBC-7C7F8C2BF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C34DF106-3DC5-FA6F-4CC0-72B98F65437F}"/>
              </a:ext>
            </a:extLst>
          </p:cNvPr>
          <p:cNvPicPr/>
          <p:nvPr/>
        </p:nvPicPr>
        <p:blipFill>
          <a:blip r:embed="rId3" cstate="print"/>
          <a:stretch>
            <a:fillRect/>
          </a:stretch>
        </p:blipFill>
        <p:spPr>
          <a:xfrm>
            <a:off x="746249" y="1890902"/>
            <a:ext cx="6904382" cy="3811069"/>
          </a:xfrm>
          <a:prstGeom prst="rect">
            <a:avLst/>
          </a:prstGeom>
        </p:spPr>
      </p:pic>
      <p:grpSp>
        <p:nvGrpSpPr>
          <p:cNvPr id="7" name="object 2">
            <a:extLst>
              <a:ext uri="{FF2B5EF4-FFF2-40B4-BE49-F238E27FC236}">
                <a16:creationId xmlns:a16="http://schemas.microsoft.com/office/drawing/2014/main" id="{E0D8B772-AF53-6EF4-BB42-E7DB81A5D98C}"/>
              </a:ext>
            </a:extLst>
          </p:cNvPr>
          <p:cNvGrpSpPr/>
          <p:nvPr/>
        </p:nvGrpSpPr>
        <p:grpSpPr>
          <a:xfrm>
            <a:off x="7723631" y="1890902"/>
            <a:ext cx="4468749" cy="3855554"/>
            <a:chOff x="7723631" y="0"/>
            <a:chExt cx="4468749" cy="6858000"/>
          </a:xfrm>
        </p:grpSpPr>
        <p:sp>
          <p:nvSpPr>
            <p:cNvPr id="11" name="object 4">
              <a:extLst>
                <a:ext uri="{FF2B5EF4-FFF2-40B4-BE49-F238E27FC236}">
                  <a16:creationId xmlns:a16="http://schemas.microsoft.com/office/drawing/2014/main" id="{92F3C59E-72E0-8933-85E3-CF061EC4DD52}"/>
                </a:ext>
              </a:extLst>
            </p:cNvPr>
            <p:cNvSpPr/>
            <p:nvPr/>
          </p:nvSpPr>
          <p:spPr>
            <a:xfrm>
              <a:off x="7723631" y="0"/>
              <a:ext cx="78105" cy="6858000"/>
            </a:xfrm>
            <a:custGeom>
              <a:avLst/>
              <a:gdLst/>
              <a:ahLst/>
              <a:cxnLst/>
              <a:rect l="l" t="t" r="r" b="b"/>
              <a:pathLst>
                <a:path w="78104" h="6858000">
                  <a:moveTo>
                    <a:pt x="0" y="6857997"/>
                  </a:moveTo>
                  <a:lnTo>
                    <a:pt x="77724" y="6857997"/>
                  </a:lnTo>
                  <a:lnTo>
                    <a:pt x="77724" y="0"/>
                  </a:lnTo>
                  <a:lnTo>
                    <a:pt x="0" y="0"/>
                  </a:lnTo>
                  <a:lnTo>
                    <a:pt x="0" y="6857997"/>
                  </a:lnTo>
                  <a:close/>
                </a:path>
              </a:pathLst>
            </a:custGeom>
            <a:solidFill>
              <a:srgbClr val="EF5A28"/>
            </a:solidFill>
          </p:spPr>
          <p:txBody>
            <a:bodyPr wrap="square" lIns="0" tIns="0" rIns="0" bIns="0" rtlCol="0"/>
            <a:lstStyle/>
            <a:p>
              <a:endParaRPr/>
            </a:p>
          </p:txBody>
        </p:sp>
        <p:sp>
          <p:nvSpPr>
            <p:cNvPr id="13" name="object 5">
              <a:extLst>
                <a:ext uri="{FF2B5EF4-FFF2-40B4-BE49-F238E27FC236}">
                  <a16:creationId xmlns:a16="http://schemas.microsoft.com/office/drawing/2014/main" id="{9E1DA37F-D479-4406-93EC-FA361E6C06AD}"/>
                </a:ext>
              </a:extLst>
            </p:cNvPr>
            <p:cNvSpPr/>
            <p:nvPr/>
          </p:nvSpPr>
          <p:spPr>
            <a:xfrm>
              <a:off x="7801355" y="0"/>
              <a:ext cx="4391025" cy="6858000"/>
            </a:xfrm>
            <a:custGeom>
              <a:avLst/>
              <a:gdLst/>
              <a:ahLst/>
              <a:cxnLst/>
              <a:rect l="l" t="t" r="r" b="b"/>
              <a:pathLst>
                <a:path w="4391025" h="6858000">
                  <a:moveTo>
                    <a:pt x="4390644" y="6857998"/>
                  </a:moveTo>
                  <a:lnTo>
                    <a:pt x="4390644" y="0"/>
                  </a:lnTo>
                  <a:lnTo>
                    <a:pt x="0" y="0"/>
                  </a:lnTo>
                  <a:lnTo>
                    <a:pt x="0" y="6857998"/>
                  </a:lnTo>
                  <a:lnTo>
                    <a:pt x="4390644" y="6857998"/>
                  </a:lnTo>
                  <a:close/>
                </a:path>
              </a:pathLst>
            </a:custGeom>
            <a:solidFill>
              <a:srgbClr val="FFFFFF"/>
            </a:solidFill>
          </p:spPr>
          <p:txBody>
            <a:bodyPr wrap="square" lIns="0" tIns="0" rIns="0" bIns="0" rtlCol="0"/>
            <a:lstStyle/>
            <a:p>
              <a:endParaRPr/>
            </a:p>
          </p:txBody>
        </p:sp>
      </p:grpSp>
      <p:sp>
        <p:nvSpPr>
          <p:cNvPr id="14" name="object 6">
            <a:extLst>
              <a:ext uri="{FF2B5EF4-FFF2-40B4-BE49-F238E27FC236}">
                <a16:creationId xmlns:a16="http://schemas.microsoft.com/office/drawing/2014/main" id="{874A6A25-5374-C68A-2B22-F57CCDCFF80D}"/>
              </a:ext>
            </a:extLst>
          </p:cNvPr>
          <p:cNvSpPr txBox="1">
            <a:spLocks noGrp="1"/>
          </p:cNvSpPr>
          <p:nvPr>
            <p:ph type="title"/>
          </p:nvPr>
        </p:nvSpPr>
        <p:spPr>
          <a:xfrm>
            <a:off x="8089138" y="2301697"/>
            <a:ext cx="2692400" cy="391795"/>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7E7E7E"/>
                </a:solidFill>
                <a:latin typeface="Arial"/>
                <a:cs typeface="Arial"/>
              </a:rPr>
              <a:t>ISO</a:t>
            </a:r>
            <a:r>
              <a:rPr sz="2400" b="1" spc="-105" dirty="0">
                <a:solidFill>
                  <a:srgbClr val="7E7E7E"/>
                </a:solidFill>
                <a:latin typeface="Arial"/>
                <a:cs typeface="Arial"/>
              </a:rPr>
              <a:t> </a:t>
            </a:r>
            <a:r>
              <a:rPr sz="2400" b="1" spc="-10" dirty="0">
                <a:solidFill>
                  <a:srgbClr val="7E7E7E"/>
                </a:solidFill>
                <a:latin typeface="Arial"/>
                <a:cs typeface="Arial"/>
              </a:rPr>
              <a:t>Standard</a:t>
            </a:r>
            <a:r>
              <a:rPr sz="2400" b="1" spc="-114" dirty="0">
                <a:solidFill>
                  <a:srgbClr val="7E7E7E"/>
                </a:solidFill>
                <a:latin typeface="Arial"/>
                <a:cs typeface="Arial"/>
              </a:rPr>
              <a:t> </a:t>
            </a:r>
            <a:r>
              <a:rPr sz="2400" b="1" spc="-20" dirty="0">
                <a:solidFill>
                  <a:srgbClr val="7E7E7E"/>
                </a:solidFill>
                <a:latin typeface="Arial"/>
                <a:cs typeface="Arial"/>
              </a:rPr>
              <a:t>3103</a:t>
            </a:r>
            <a:endParaRPr sz="2400" dirty="0">
              <a:latin typeface="Arial"/>
              <a:cs typeface="Arial"/>
            </a:endParaRPr>
          </a:p>
        </p:txBody>
      </p:sp>
      <p:sp>
        <p:nvSpPr>
          <p:cNvPr id="15" name="object 7">
            <a:extLst>
              <a:ext uri="{FF2B5EF4-FFF2-40B4-BE49-F238E27FC236}">
                <a16:creationId xmlns:a16="http://schemas.microsoft.com/office/drawing/2014/main" id="{7A3B2308-A14B-E849-D56E-A47D2C747DEF}"/>
              </a:ext>
            </a:extLst>
          </p:cNvPr>
          <p:cNvSpPr txBox="1"/>
          <p:nvPr/>
        </p:nvSpPr>
        <p:spPr>
          <a:xfrm>
            <a:off x="8089138" y="3033776"/>
            <a:ext cx="3672204" cy="1120820"/>
          </a:xfrm>
          <a:prstGeom prst="rect">
            <a:avLst/>
          </a:prstGeom>
        </p:spPr>
        <p:txBody>
          <a:bodyPr vert="horz" wrap="square" lIns="0" tIns="12700" rIns="0" bIns="0" rtlCol="0">
            <a:spAutoFit/>
          </a:bodyPr>
          <a:lstStyle/>
          <a:p>
            <a:pPr marL="12700" marR="5080">
              <a:lnSpc>
                <a:spcPct val="100000"/>
              </a:lnSpc>
              <a:spcBef>
                <a:spcPts val="100"/>
              </a:spcBef>
            </a:pPr>
            <a:r>
              <a:rPr lang="fr-MA" sz="2400" spc="-70" dirty="0">
                <a:solidFill>
                  <a:srgbClr val="7E7E7E"/>
                </a:solidFill>
                <a:latin typeface="Arial"/>
                <a:cs typeface="Arial"/>
              </a:rPr>
              <a:t>...spécifiant une méthode standardisée pour l'infusion du thé...</a:t>
            </a:r>
          </a:p>
        </p:txBody>
      </p:sp>
      <p:sp>
        <p:nvSpPr>
          <p:cNvPr id="6" name="Rectangle 5">
            <a:extLst>
              <a:ext uri="{FF2B5EF4-FFF2-40B4-BE49-F238E27FC236}">
                <a16:creationId xmlns:a16="http://schemas.microsoft.com/office/drawing/2014/main" id="{D34BD198-2EE0-5119-4079-F9D3D7407EB9}"/>
              </a:ext>
            </a:extLst>
          </p:cNvPr>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La gouvernance de la sécurité de l’information</a:t>
            </a:r>
          </a:p>
        </p:txBody>
      </p:sp>
    </p:spTree>
    <p:extLst>
      <p:ext uri="{BB962C8B-B14F-4D97-AF65-F5344CB8AC3E}">
        <p14:creationId xmlns:p14="http://schemas.microsoft.com/office/powerpoint/2010/main" val="13861239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a:extLst>
              <a:ext uri="{FF2B5EF4-FFF2-40B4-BE49-F238E27FC236}">
                <a16:creationId xmlns:a16="http://schemas.microsoft.com/office/drawing/2014/main" id="{A68969C5-F948-F930-41FC-E7C6A04009A7}"/>
              </a:ext>
            </a:extLst>
          </p:cNvPr>
          <p:cNvSpPr/>
          <p:nvPr/>
        </p:nvSpPr>
        <p:spPr>
          <a:xfrm flipH="1">
            <a:off x="4584700" y="2545518"/>
            <a:ext cx="76313" cy="3509389"/>
          </a:xfrm>
          <a:custGeom>
            <a:avLst/>
            <a:gdLst/>
            <a:ahLst/>
            <a:cxnLst/>
            <a:rect l="l" t="t" r="r" b="b"/>
            <a:pathLst>
              <a:path h="4131310">
                <a:moveTo>
                  <a:pt x="0" y="0"/>
                </a:moveTo>
                <a:lnTo>
                  <a:pt x="1" y="4130938"/>
                </a:lnTo>
              </a:path>
            </a:pathLst>
          </a:custGeom>
          <a:ln w="25400">
            <a:solidFill>
              <a:srgbClr val="F05A28"/>
            </a:solidFill>
          </a:ln>
        </p:spPr>
        <p:txBody>
          <a:bodyPr wrap="square" lIns="0" tIns="0" rIns="0" bIns="0" rtlCol="0"/>
          <a:lstStyle/>
          <a:p>
            <a:endParaRPr/>
          </a:p>
        </p:txBody>
      </p:sp>
      <p:sp>
        <p:nvSpPr>
          <p:cNvPr id="38" name="object 3">
            <a:extLst>
              <a:ext uri="{FF2B5EF4-FFF2-40B4-BE49-F238E27FC236}">
                <a16:creationId xmlns:a16="http://schemas.microsoft.com/office/drawing/2014/main" id="{D57D1202-97AF-2DC3-A486-78924DDC5F27}"/>
              </a:ext>
            </a:extLst>
          </p:cNvPr>
          <p:cNvSpPr txBox="1">
            <a:spLocks noGrp="1"/>
          </p:cNvSpPr>
          <p:nvPr>
            <p:ph type="title"/>
          </p:nvPr>
        </p:nvSpPr>
        <p:spPr>
          <a:xfrm>
            <a:off x="902710" y="1852802"/>
            <a:ext cx="3743836" cy="874598"/>
          </a:xfrm>
          <a:prstGeom prst="rect">
            <a:avLst/>
          </a:prstGeom>
        </p:spPr>
        <p:txBody>
          <a:bodyPr vert="horz" wrap="square" lIns="0" tIns="12700" rIns="0" bIns="0" rtlCol="0">
            <a:spAutoFit/>
          </a:bodyPr>
          <a:lstStyle/>
          <a:p>
            <a:pPr marL="12700">
              <a:lnSpc>
                <a:spcPct val="100000"/>
              </a:lnSpc>
              <a:spcBef>
                <a:spcPts val="100"/>
              </a:spcBef>
            </a:pPr>
            <a:r>
              <a:rPr lang="fr-MA" sz="2800" dirty="0">
                <a:latin typeface="Georgia" panose="02040502050405020303" pitchFamily="18" charset="0"/>
              </a:rPr>
              <a:t>Qu'est-ce que le cadre de gouvernance IT ? </a:t>
            </a:r>
          </a:p>
        </p:txBody>
      </p:sp>
      <p:sp>
        <p:nvSpPr>
          <p:cNvPr id="55" name="object 4">
            <a:extLst>
              <a:ext uri="{FF2B5EF4-FFF2-40B4-BE49-F238E27FC236}">
                <a16:creationId xmlns:a16="http://schemas.microsoft.com/office/drawing/2014/main" id="{0AD18487-F0BC-BF38-49F3-F07A78A55AA1}"/>
              </a:ext>
            </a:extLst>
          </p:cNvPr>
          <p:cNvSpPr txBox="1">
            <a:spLocks/>
          </p:cNvSpPr>
          <p:nvPr/>
        </p:nvSpPr>
        <p:spPr>
          <a:xfrm>
            <a:off x="1130713" y="2456931"/>
            <a:ext cx="10348260" cy="3580467"/>
          </a:xfrm>
          <a:prstGeom prst="rect">
            <a:avLst/>
          </a:prstGeom>
        </p:spPr>
        <p:txBody>
          <a:bodyPr vert="horz" wrap="square" lIns="0" tIns="9144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73195" indent="-342900">
              <a:lnSpc>
                <a:spcPct val="100000"/>
              </a:lnSpc>
              <a:spcBef>
                <a:spcPts val="720"/>
              </a:spcBef>
              <a:buFont typeface="Wingdings" pitchFamily="2" charset="2"/>
              <a:buChar char="§"/>
            </a:pPr>
            <a:r>
              <a:rPr lang="fr-MA" sz="2000" dirty="0">
                <a:latin typeface="Georgia" panose="02040502050405020303" pitchFamily="18" charset="0"/>
              </a:rPr>
              <a:t>Les cadres (</a:t>
            </a:r>
            <a:r>
              <a:rPr lang="fr-MA" sz="2000" dirty="0" err="1">
                <a:latin typeface="Georgia" panose="02040502050405020303" pitchFamily="18" charset="0"/>
              </a:rPr>
              <a:t>frameworks</a:t>
            </a:r>
            <a:r>
              <a:rPr lang="fr-MA" sz="2000" dirty="0">
                <a:latin typeface="Georgia" panose="02040502050405020303" pitchFamily="18" charset="0"/>
              </a:rPr>
              <a:t>) vous permettent de maîtriser</a:t>
            </a:r>
          </a:p>
          <a:p>
            <a:pPr marL="4316095" lvl="1">
              <a:lnSpc>
                <a:spcPct val="100000"/>
              </a:lnSpc>
              <a:spcBef>
                <a:spcPts val="720"/>
              </a:spcBef>
            </a:pPr>
            <a:r>
              <a:rPr lang="fr-MA" sz="2000" dirty="0">
                <a:latin typeface="Georgia" panose="02040502050405020303" pitchFamily="18" charset="0"/>
              </a:rPr>
              <a:t>des coûts</a:t>
            </a:r>
          </a:p>
          <a:p>
            <a:pPr marL="4316095" lvl="1">
              <a:lnSpc>
                <a:spcPct val="100000"/>
              </a:lnSpc>
              <a:spcBef>
                <a:spcPts val="720"/>
              </a:spcBef>
            </a:pPr>
            <a:r>
              <a:rPr lang="fr-MA" sz="2000" dirty="0">
                <a:latin typeface="Georgia" panose="02040502050405020303" pitchFamily="18" charset="0"/>
              </a:rPr>
              <a:t>des risques</a:t>
            </a:r>
          </a:p>
          <a:p>
            <a:pPr marL="4316095" lvl="1">
              <a:lnSpc>
                <a:spcPct val="100000"/>
              </a:lnSpc>
              <a:spcBef>
                <a:spcPts val="720"/>
              </a:spcBef>
            </a:pPr>
            <a:r>
              <a:rPr lang="fr-MA" sz="2000" dirty="0">
                <a:latin typeface="Georgia" panose="02040502050405020303" pitchFamily="18" charset="0"/>
              </a:rPr>
              <a:t>des processus</a:t>
            </a:r>
          </a:p>
          <a:p>
            <a:pPr marL="3973195" indent="-342900">
              <a:lnSpc>
                <a:spcPct val="100000"/>
              </a:lnSpc>
              <a:spcBef>
                <a:spcPts val="720"/>
              </a:spcBef>
              <a:buFont typeface="Wingdings" pitchFamily="2" charset="2"/>
              <a:buChar char="§"/>
            </a:pPr>
            <a:r>
              <a:rPr lang="fr-MA" sz="2000" dirty="0">
                <a:latin typeface="Georgia" panose="02040502050405020303" pitchFamily="18" charset="0"/>
              </a:rPr>
              <a:t>Exemples de cadres</a:t>
            </a:r>
          </a:p>
          <a:p>
            <a:pPr marL="4316095" lvl="1">
              <a:lnSpc>
                <a:spcPct val="100000"/>
              </a:lnSpc>
              <a:spcBef>
                <a:spcPts val="720"/>
              </a:spcBef>
            </a:pPr>
            <a:r>
              <a:rPr lang="fr-MA" sz="2000" dirty="0">
                <a:latin typeface="Georgia" panose="02040502050405020303" pitchFamily="18" charset="0"/>
              </a:rPr>
              <a:t>ITIL</a:t>
            </a:r>
          </a:p>
          <a:p>
            <a:pPr marL="4316095" lvl="1">
              <a:lnSpc>
                <a:spcPct val="100000"/>
              </a:lnSpc>
              <a:spcBef>
                <a:spcPts val="720"/>
              </a:spcBef>
            </a:pPr>
            <a:r>
              <a:rPr lang="fr-MA" sz="2000" dirty="0">
                <a:latin typeface="Georgia" panose="02040502050405020303" pitchFamily="18" charset="0"/>
              </a:rPr>
              <a:t>COBIT® 2019</a:t>
            </a:r>
          </a:p>
          <a:p>
            <a:pPr marL="4316095" lvl="1">
              <a:lnSpc>
                <a:spcPct val="100000"/>
              </a:lnSpc>
              <a:spcBef>
                <a:spcPts val="720"/>
              </a:spcBef>
            </a:pPr>
            <a:r>
              <a:rPr lang="fr-MA" sz="2000" dirty="0">
                <a:latin typeface="Georgia" panose="02040502050405020303" pitchFamily="18" charset="0"/>
              </a:rPr>
              <a:t>SIAM</a:t>
            </a:r>
          </a:p>
          <a:p>
            <a:pPr marL="4316095" lvl="1">
              <a:lnSpc>
                <a:spcPct val="100000"/>
              </a:lnSpc>
              <a:spcBef>
                <a:spcPts val="720"/>
              </a:spcBef>
            </a:pPr>
            <a:r>
              <a:rPr lang="fr-MA" sz="2000" dirty="0">
                <a:latin typeface="Georgia" panose="02040502050405020303" pitchFamily="18" charset="0"/>
              </a:rPr>
              <a:t>ISO 2700x</a:t>
            </a:r>
          </a:p>
        </p:txBody>
      </p:sp>
      <p:pic>
        <p:nvPicPr>
          <p:cNvPr id="1026" name="Picture 2" descr="IT Governance | My IT Professional Toolkit">
            <a:extLst>
              <a:ext uri="{FF2B5EF4-FFF2-40B4-BE49-F238E27FC236}">
                <a16:creationId xmlns:a16="http://schemas.microsoft.com/office/drawing/2014/main" id="{75275CA1-23A4-E426-F100-5B3DDFD73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409" y="2892007"/>
            <a:ext cx="3197773" cy="3116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3549FCF-75A8-D407-7CC8-B433D5E2960D}"/>
              </a:ext>
            </a:extLst>
          </p:cNvPr>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La gouvernance de la sécurité de l’information</a:t>
            </a:r>
          </a:p>
        </p:txBody>
      </p:sp>
    </p:spTree>
    <p:extLst>
      <p:ext uri="{BB962C8B-B14F-4D97-AF65-F5344CB8AC3E}">
        <p14:creationId xmlns:p14="http://schemas.microsoft.com/office/powerpoint/2010/main" val="5629572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STs5eTyCYB7P2GeaEZa5zltBLBZo2hLUSo7EEdIWHNE8WrkJq31Kbo7TFnFk9yxp2TRrxuSXiEkUQuJdYNZ1WAxHhFblL7hbzTKhQYg61TgLq51u621Ala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5" y="1124744"/>
            <a:ext cx="7914843" cy="5517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Les Normes et Standards SI</a:t>
            </a:r>
          </a:p>
        </p:txBody>
      </p:sp>
    </p:spTree>
    <p:extLst>
      <p:ext uri="{BB962C8B-B14F-4D97-AF65-F5344CB8AC3E}">
        <p14:creationId xmlns:p14="http://schemas.microsoft.com/office/powerpoint/2010/main" val="4007582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Prérequis de la certification ISO 27001 Lead </a:t>
            </a:r>
            <a:r>
              <a:rPr lang="fr-FR" sz="2800" b="1" dirty="0" err="1">
                <a:solidFill>
                  <a:schemeClr val="bg1"/>
                </a:solidFill>
                <a:latin typeface="Arial" panose="020B0604020202020204" pitchFamily="34" charset="0"/>
                <a:cs typeface="Arial" panose="020B0604020202020204" pitchFamily="34" charset="0"/>
              </a:rPr>
              <a:t>Implementer</a:t>
            </a:r>
            <a:endParaRPr lang="fr-FR" sz="2800" b="1" dirty="0">
              <a:solidFill>
                <a:schemeClr val="bg1"/>
              </a:solidFill>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CC30C206-0E98-4D75-D3E5-F3531C3B9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02" y="1252982"/>
            <a:ext cx="11088795" cy="4477952"/>
          </a:xfrm>
          <a:prstGeom prst="rect">
            <a:avLst/>
          </a:prstGeom>
        </p:spPr>
      </p:pic>
      <p:sp>
        <p:nvSpPr>
          <p:cNvPr id="5" name="ZoneTexte 4">
            <a:extLst>
              <a:ext uri="{FF2B5EF4-FFF2-40B4-BE49-F238E27FC236}">
                <a16:creationId xmlns:a16="http://schemas.microsoft.com/office/drawing/2014/main" id="{C42F90FC-0328-73E7-9080-B4D9F0EB90E2}"/>
              </a:ext>
            </a:extLst>
          </p:cNvPr>
          <p:cNvSpPr txBox="1"/>
          <p:nvPr/>
        </p:nvSpPr>
        <p:spPr>
          <a:xfrm>
            <a:off x="1127448" y="5793261"/>
            <a:ext cx="10153128" cy="707886"/>
          </a:xfrm>
          <a:prstGeom prst="rect">
            <a:avLst/>
          </a:prstGeom>
          <a:noFill/>
        </p:spPr>
        <p:txBody>
          <a:bodyPr wrap="square">
            <a:spAutoFit/>
          </a:bodyPr>
          <a:lstStyle/>
          <a:p>
            <a:pPr algn="ctr"/>
            <a:r>
              <a:rPr lang="fr-MA" sz="2000" dirty="0">
                <a:latin typeface="Arial" panose="020B0604020202020204" pitchFamily="34" charset="0"/>
                <a:ea typeface="Tahoma" panose="020B0604030504040204" pitchFamily="34" charset="0"/>
                <a:cs typeface="Arial" panose="020B0604020202020204" pitchFamily="34" charset="0"/>
              </a:rPr>
              <a:t>La réussite de l’examen n’est pas l’unique prérequis à l’obtention de la certification </a:t>
            </a:r>
            <a:r>
              <a:rPr lang="fr-MA" sz="2000" b="1" dirty="0">
                <a:latin typeface="Arial" panose="020B0604020202020204" pitchFamily="34" charset="0"/>
                <a:ea typeface="Tahoma" panose="020B0604030504040204" pitchFamily="34" charset="0"/>
                <a:cs typeface="Arial" panose="020B0604020202020204" pitchFamily="34" charset="0"/>
              </a:rPr>
              <a:t>«</a:t>
            </a:r>
            <a:r>
              <a:rPr lang="fr-MA" sz="2000" b="1" dirty="0" err="1">
                <a:latin typeface="Arial" panose="020B0604020202020204" pitchFamily="34" charset="0"/>
                <a:ea typeface="Tahoma" panose="020B0604030504040204" pitchFamily="34" charset="0"/>
                <a:cs typeface="Arial" panose="020B0604020202020204" pitchFamily="34" charset="0"/>
              </a:rPr>
              <a:t>Certified</a:t>
            </a:r>
            <a:r>
              <a:rPr lang="fr-MA" sz="2000" b="1" dirty="0">
                <a:latin typeface="Arial" panose="020B0604020202020204" pitchFamily="34" charset="0"/>
                <a:ea typeface="Tahoma" panose="020B0604030504040204" pitchFamily="34" charset="0"/>
                <a:cs typeface="Arial" panose="020B0604020202020204" pitchFamily="34" charset="0"/>
              </a:rPr>
              <a:t> ISO/IEC 27001 Lead </a:t>
            </a:r>
            <a:r>
              <a:rPr lang="fr-MA" sz="2000" b="1" dirty="0" err="1">
                <a:latin typeface="Arial" panose="020B0604020202020204" pitchFamily="34" charset="0"/>
                <a:ea typeface="Tahoma" panose="020B0604030504040204" pitchFamily="34" charset="0"/>
                <a:cs typeface="Arial" panose="020B0604020202020204" pitchFamily="34" charset="0"/>
              </a:rPr>
              <a:t>Implementer</a:t>
            </a:r>
            <a:r>
              <a:rPr lang="fr-MA" sz="2000" b="1" dirty="0">
                <a:latin typeface="Arial" panose="020B0604020202020204" pitchFamily="34" charset="0"/>
                <a:ea typeface="Tahoma" panose="020B0604030504040204" pitchFamily="34" charset="0"/>
                <a:cs typeface="Arial" panose="020B0604020202020204" pitchFamily="34" charset="0"/>
              </a:rPr>
              <a:t>». </a:t>
            </a:r>
            <a:endParaRPr lang="fr-FR" sz="2000" b="1" dirty="0">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925475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1426" y="3840212"/>
            <a:ext cx="7172649" cy="461665"/>
          </a:xfrm>
          <a:prstGeom prst="rect">
            <a:avLst/>
          </a:prstGeom>
          <a:noFill/>
        </p:spPr>
        <p:txBody>
          <a:bodyPr wrap="square" rtlCol="0">
            <a:spAutoFit/>
          </a:bodyPr>
          <a:lstStyle/>
          <a:p>
            <a:r>
              <a:rPr lang="fr-FR" sz="2400" b="1" dirty="0">
                <a:solidFill>
                  <a:schemeClr val="tx1">
                    <a:lumMod val="50000"/>
                    <a:lumOff val="50000"/>
                  </a:schemeClr>
                </a:solidFill>
                <a:latin typeface="Arial" panose="020B0604020202020204" pitchFamily="34" charset="0"/>
                <a:cs typeface="Arial" panose="020B0604020202020204" pitchFamily="34" charset="0"/>
              </a:rPr>
              <a:t>ISO/IEC 27001 Certification: Vue Globale</a:t>
            </a:r>
            <a:endParaRPr lang="fr-FR" sz="2000" b="1" dirty="0">
              <a:latin typeface="Tw Cen MT" panose="020B0602020104020603" pitchFamily="34" charset="0"/>
            </a:endParaRPr>
          </a:p>
        </p:txBody>
      </p:sp>
      <p:sp>
        <p:nvSpPr>
          <p:cNvPr id="12" name="Rectangle 11"/>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Les enjeux de la sécurité des SI</a:t>
            </a:r>
          </a:p>
        </p:txBody>
      </p:sp>
      <p:sp>
        <p:nvSpPr>
          <p:cNvPr id="13" name="Rogner un rectangle à un seul coin 12"/>
          <p:cNvSpPr/>
          <p:nvPr/>
        </p:nvSpPr>
        <p:spPr>
          <a:xfrm>
            <a:off x="-24680" y="3137055"/>
            <a:ext cx="5472608" cy="559328"/>
          </a:xfrm>
          <a:prstGeom prst="snip1Rect">
            <a:avLst/>
          </a:prstGeom>
          <a:solidFill>
            <a:srgbClr val="FF2525"/>
          </a:solidFill>
          <a:ln>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latin typeface="Arial" panose="020B0604020202020204" pitchFamily="34" charset="0"/>
                <a:cs typeface="Arial" panose="020B0604020202020204" pitchFamily="34" charset="0"/>
              </a:rPr>
              <a:t>Sécurité des systèmes d’information</a:t>
            </a:r>
          </a:p>
        </p:txBody>
      </p:sp>
      <p:cxnSp>
        <p:nvCxnSpPr>
          <p:cNvPr id="15" name="Connecteur droit 14"/>
          <p:cNvCxnSpPr/>
          <p:nvPr/>
        </p:nvCxnSpPr>
        <p:spPr>
          <a:xfrm>
            <a:off x="-24680" y="3696383"/>
            <a:ext cx="1219200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16" name="Picture 2" descr="Image associÃ©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264" y="2916860"/>
            <a:ext cx="1559045" cy="15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712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9736" y="1772816"/>
            <a:ext cx="5670376" cy="3293209"/>
          </a:xfrm>
          <a:prstGeom prst="rect">
            <a:avLst/>
          </a:prstGeom>
        </p:spPr>
        <p:txBody>
          <a:bodyPr wrap="square">
            <a:spAutoFit/>
          </a:bodyPr>
          <a:lstStyle/>
          <a:p>
            <a:pPr marL="342900" indent="-342900">
              <a:spcBef>
                <a:spcPts val="1200"/>
              </a:spcBef>
              <a:buFont typeface="Wingdings" panose="05000000000000000000" pitchFamily="2" charset="2"/>
              <a:buChar char="§"/>
            </a:pPr>
            <a:r>
              <a:rPr lang="fr-FR" sz="2400" dirty="0">
                <a:solidFill>
                  <a:schemeClr val="accent2"/>
                </a:solidFill>
                <a:latin typeface="Arial" panose="020B0604020202020204" pitchFamily="34" charset="0"/>
                <a:cs typeface="Arial" panose="020B0604020202020204" pitchFamily="34" charset="0"/>
              </a:rPr>
              <a:t>Pourquoi la certification ISO27001 est-elle si importante ?</a:t>
            </a:r>
          </a:p>
          <a:p>
            <a:pPr marL="342900" indent="-342900">
              <a:spcBef>
                <a:spcPts val="1200"/>
              </a:spcBef>
              <a:buFont typeface="Wingdings" panose="05000000000000000000" pitchFamily="2" charset="2"/>
              <a:buChar char="§"/>
            </a:pPr>
            <a:r>
              <a:rPr lang="fr-FR" sz="2400" dirty="0">
                <a:solidFill>
                  <a:schemeClr val="accent2"/>
                </a:solidFill>
                <a:latin typeface="Arial" panose="020B0604020202020204" pitchFamily="34" charset="0"/>
                <a:cs typeface="Arial" panose="020B0604020202020204" pitchFamily="34" charset="0"/>
              </a:rPr>
              <a:t>Comprendre les normes</a:t>
            </a:r>
          </a:p>
          <a:p>
            <a:pPr marL="342900" indent="-342900">
              <a:spcBef>
                <a:spcPts val="1200"/>
              </a:spcBef>
              <a:buFont typeface="Wingdings" panose="05000000000000000000" pitchFamily="2" charset="2"/>
              <a:buChar char="§"/>
            </a:pPr>
            <a:r>
              <a:rPr lang="fr-FR" sz="2400" dirty="0">
                <a:solidFill>
                  <a:schemeClr val="accent2"/>
                </a:solidFill>
                <a:latin typeface="Arial" panose="020B0604020202020204" pitchFamily="34" charset="0"/>
                <a:cs typeface="Arial" panose="020B0604020202020204" pitchFamily="34" charset="0"/>
              </a:rPr>
              <a:t>Faire certifier votre organisation</a:t>
            </a:r>
          </a:p>
          <a:p>
            <a:pPr marL="342900" indent="-342900">
              <a:spcBef>
                <a:spcPts val="1200"/>
              </a:spcBef>
              <a:buFont typeface="Wingdings" panose="05000000000000000000" pitchFamily="2" charset="2"/>
              <a:buChar char="§"/>
            </a:pPr>
            <a:r>
              <a:rPr lang="fr-FR" sz="2400" dirty="0">
                <a:solidFill>
                  <a:schemeClr val="accent2"/>
                </a:solidFill>
                <a:latin typeface="Arial" panose="020B0604020202020204" pitchFamily="34" charset="0"/>
                <a:cs typeface="Arial" panose="020B0604020202020204" pitchFamily="34" charset="0"/>
              </a:rPr>
              <a:t>Conserver votre certification</a:t>
            </a:r>
          </a:p>
          <a:p>
            <a:pPr marL="342900" indent="-342900">
              <a:spcBef>
                <a:spcPts val="1200"/>
              </a:spcBef>
              <a:buFont typeface="Wingdings" panose="05000000000000000000" pitchFamily="2" charset="2"/>
              <a:buChar char="§"/>
            </a:pPr>
            <a:r>
              <a:rPr lang="fr-FR" sz="2400" dirty="0">
                <a:solidFill>
                  <a:schemeClr val="accent2"/>
                </a:solidFill>
                <a:latin typeface="Arial" panose="020B0604020202020204" pitchFamily="34" charset="0"/>
                <a:cs typeface="Arial" panose="020B0604020202020204" pitchFamily="34" charset="0"/>
              </a:rPr>
              <a:t>Outils et support dont vous avez besoin</a:t>
            </a:r>
          </a:p>
        </p:txBody>
      </p:sp>
      <p:sp>
        <p:nvSpPr>
          <p:cNvPr id="5" name="Rectangle 4"/>
          <p:cNvSpPr/>
          <p:nvPr/>
        </p:nvSpPr>
        <p:spPr>
          <a:xfrm>
            <a:off x="0" y="332656"/>
            <a:ext cx="12192000"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r>
              <a:rPr lang="fr-FR" sz="3600" b="1" dirty="0">
                <a:solidFill>
                  <a:schemeClr val="bg1"/>
                </a:solidFill>
                <a:latin typeface="Arial" panose="020B0604020202020204" pitchFamily="34" charset="0"/>
                <a:cs typeface="Arial" panose="020B0604020202020204" pitchFamily="34" charset="0"/>
              </a:rPr>
              <a:t>1</a:t>
            </a:r>
            <a:r>
              <a:rPr lang="fr-FR" sz="3600" b="1" baseline="30000" dirty="0">
                <a:solidFill>
                  <a:schemeClr val="bg1"/>
                </a:solidFill>
                <a:latin typeface="Arial" panose="020B0604020202020204" pitchFamily="34" charset="0"/>
                <a:cs typeface="Arial" panose="020B0604020202020204" pitchFamily="34" charset="0"/>
              </a:rPr>
              <a:t>ère</a:t>
            </a:r>
            <a:r>
              <a:rPr lang="fr-FR" sz="3600" b="1" dirty="0">
                <a:solidFill>
                  <a:schemeClr val="bg1"/>
                </a:solidFill>
                <a:latin typeface="Arial" panose="020B0604020202020204" pitchFamily="34" charset="0"/>
                <a:cs typeface="Arial" panose="020B0604020202020204" pitchFamily="34" charset="0"/>
              </a:rPr>
              <a:t> Partie </a:t>
            </a:r>
          </a:p>
        </p:txBody>
      </p:sp>
      <p:pic>
        <p:nvPicPr>
          <p:cNvPr id="6" name="Picture 2" descr="Image associÃ©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424" y="0"/>
            <a:ext cx="1373289" cy="137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518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32656"/>
            <a:ext cx="12192000" cy="72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latin typeface="Arial" panose="020B0604020202020204" pitchFamily="34" charset="0"/>
                <a:cs typeface="Arial" panose="020B0604020202020204" pitchFamily="34" charset="0"/>
              </a:rPr>
              <a:t>Les Normes et Standards SI</a:t>
            </a:r>
          </a:p>
        </p:txBody>
      </p:sp>
      <p:grpSp>
        <p:nvGrpSpPr>
          <p:cNvPr id="4" name="object 2">
            <a:extLst>
              <a:ext uri="{FF2B5EF4-FFF2-40B4-BE49-F238E27FC236}">
                <a16:creationId xmlns:a16="http://schemas.microsoft.com/office/drawing/2014/main" id="{0B1E4433-C44E-65EE-14FF-59931B9FC694}"/>
              </a:ext>
            </a:extLst>
          </p:cNvPr>
          <p:cNvGrpSpPr/>
          <p:nvPr/>
        </p:nvGrpSpPr>
        <p:grpSpPr>
          <a:xfrm>
            <a:off x="1607566" y="5267037"/>
            <a:ext cx="1697989" cy="610235"/>
            <a:chOff x="1607566" y="4569282"/>
            <a:chExt cx="1697989" cy="610235"/>
          </a:xfrm>
        </p:grpSpPr>
        <p:pic>
          <p:nvPicPr>
            <p:cNvPr id="5" name="object 3">
              <a:extLst>
                <a:ext uri="{FF2B5EF4-FFF2-40B4-BE49-F238E27FC236}">
                  <a16:creationId xmlns:a16="http://schemas.microsoft.com/office/drawing/2014/main" id="{912C1F42-75A8-DC9D-4085-DEB2C98D9E3C}"/>
                </a:ext>
              </a:extLst>
            </p:cNvPr>
            <p:cNvPicPr/>
            <p:nvPr/>
          </p:nvPicPr>
          <p:blipFill>
            <a:blip r:embed="rId3" cstate="print"/>
            <a:stretch>
              <a:fillRect/>
            </a:stretch>
          </p:blipFill>
          <p:spPr>
            <a:xfrm>
              <a:off x="1607566" y="4569282"/>
              <a:ext cx="1697609" cy="305104"/>
            </a:xfrm>
            <a:prstGeom prst="rect">
              <a:avLst/>
            </a:prstGeom>
          </p:spPr>
        </p:pic>
        <p:pic>
          <p:nvPicPr>
            <p:cNvPr id="6" name="object 4">
              <a:extLst>
                <a:ext uri="{FF2B5EF4-FFF2-40B4-BE49-F238E27FC236}">
                  <a16:creationId xmlns:a16="http://schemas.microsoft.com/office/drawing/2014/main" id="{45C4E22E-6DEF-A489-5374-D2D1ABF7E24B}"/>
                </a:ext>
              </a:extLst>
            </p:cNvPr>
            <p:cNvPicPr/>
            <p:nvPr/>
          </p:nvPicPr>
          <p:blipFill>
            <a:blip r:embed="rId4" cstate="print"/>
            <a:stretch>
              <a:fillRect/>
            </a:stretch>
          </p:blipFill>
          <p:spPr>
            <a:xfrm>
              <a:off x="1612138" y="4874641"/>
              <a:ext cx="1617980" cy="304800"/>
            </a:xfrm>
            <a:prstGeom prst="rect">
              <a:avLst/>
            </a:prstGeom>
          </p:spPr>
        </p:pic>
      </p:grpSp>
      <p:grpSp>
        <p:nvGrpSpPr>
          <p:cNvPr id="8" name="object 6">
            <a:extLst>
              <a:ext uri="{FF2B5EF4-FFF2-40B4-BE49-F238E27FC236}">
                <a16:creationId xmlns:a16="http://schemas.microsoft.com/office/drawing/2014/main" id="{F1A2D5FC-C1AA-7147-6D32-5B58FB2F3800}"/>
              </a:ext>
            </a:extLst>
          </p:cNvPr>
          <p:cNvGrpSpPr/>
          <p:nvPr/>
        </p:nvGrpSpPr>
        <p:grpSpPr>
          <a:xfrm>
            <a:off x="5320538" y="5267037"/>
            <a:ext cx="1783714" cy="610235"/>
            <a:chOff x="5320538" y="4569282"/>
            <a:chExt cx="1783714" cy="610235"/>
          </a:xfrm>
        </p:grpSpPr>
        <p:pic>
          <p:nvPicPr>
            <p:cNvPr id="13" name="object 7">
              <a:extLst>
                <a:ext uri="{FF2B5EF4-FFF2-40B4-BE49-F238E27FC236}">
                  <a16:creationId xmlns:a16="http://schemas.microsoft.com/office/drawing/2014/main" id="{7AD165FA-1264-A48D-DD85-FE8F8857B981}"/>
                </a:ext>
              </a:extLst>
            </p:cNvPr>
            <p:cNvPicPr/>
            <p:nvPr/>
          </p:nvPicPr>
          <p:blipFill>
            <a:blip r:embed="rId5" cstate="print"/>
            <a:stretch>
              <a:fillRect/>
            </a:stretch>
          </p:blipFill>
          <p:spPr>
            <a:xfrm>
              <a:off x="5320538" y="4569282"/>
              <a:ext cx="1783461" cy="305104"/>
            </a:xfrm>
            <a:prstGeom prst="rect">
              <a:avLst/>
            </a:prstGeom>
          </p:spPr>
        </p:pic>
        <p:pic>
          <p:nvPicPr>
            <p:cNvPr id="14" name="object 8">
              <a:extLst>
                <a:ext uri="{FF2B5EF4-FFF2-40B4-BE49-F238E27FC236}">
                  <a16:creationId xmlns:a16="http://schemas.microsoft.com/office/drawing/2014/main" id="{996BC7B1-C9EE-7C15-FA3A-0FF14A57199C}"/>
                </a:ext>
              </a:extLst>
            </p:cNvPr>
            <p:cNvPicPr/>
            <p:nvPr/>
          </p:nvPicPr>
          <p:blipFill>
            <a:blip r:embed="rId6" cstate="print"/>
            <a:stretch>
              <a:fillRect/>
            </a:stretch>
          </p:blipFill>
          <p:spPr>
            <a:xfrm>
              <a:off x="5407406" y="4874641"/>
              <a:ext cx="1551431" cy="304800"/>
            </a:xfrm>
            <a:prstGeom prst="rect">
              <a:avLst/>
            </a:prstGeom>
          </p:spPr>
        </p:pic>
      </p:grpSp>
      <p:pic>
        <p:nvPicPr>
          <p:cNvPr id="15" name="object 9">
            <a:extLst>
              <a:ext uri="{FF2B5EF4-FFF2-40B4-BE49-F238E27FC236}">
                <a16:creationId xmlns:a16="http://schemas.microsoft.com/office/drawing/2014/main" id="{A8ECF427-E921-EBC1-1CEC-3480309945F4}"/>
              </a:ext>
            </a:extLst>
          </p:cNvPr>
          <p:cNvPicPr/>
          <p:nvPr/>
        </p:nvPicPr>
        <p:blipFill>
          <a:blip r:embed="rId7" cstate="print"/>
          <a:stretch>
            <a:fillRect/>
          </a:stretch>
        </p:blipFill>
        <p:spPr>
          <a:xfrm>
            <a:off x="8700261" y="5267037"/>
            <a:ext cx="2393315" cy="305104"/>
          </a:xfrm>
          <a:prstGeom prst="rect">
            <a:avLst/>
          </a:prstGeom>
        </p:spPr>
      </p:pic>
      <p:pic>
        <p:nvPicPr>
          <p:cNvPr id="16" name="object 10">
            <a:extLst>
              <a:ext uri="{FF2B5EF4-FFF2-40B4-BE49-F238E27FC236}">
                <a16:creationId xmlns:a16="http://schemas.microsoft.com/office/drawing/2014/main" id="{922F03F1-389C-A64B-9615-D68F44CE461B}"/>
              </a:ext>
            </a:extLst>
          </p:cNvPr>
          <p:cNvPicPr/>
          <p:nvPr/>
        </p:nvPicPr>
        <p:blipFill>
          <a:blip r:embed="rId8" cstate="print"/>
          <a:stretch>
            <a:fillRect/>
          </a:stretch>
        </p:blipFill>
        <p:spPr>
          <a:xfrm>
            <a:off x="4983479" y="2671334"/>
            <a:ext cx="2529839" cy="1990344"/>
          </a:xfrm>
          <a:prstGeom prst="rect">
            <a:avLst/>
          </a:prstGeom>
        </p:spPr>
      </p:pic>
      <p:grpSp>
        <p:nvGrpSpPr>
          <p:cNvPr id="17" name="object 11">
            <a:extLst>
              <a:ext uri="{FF2B5EF4-FFF2-40B4-BE49-F238E27FC236}">
                <a16:creationId xmlns:a16="http://schemas.microsoft.com/office/drawing/2014/main" id="{4A138CD7-5971-5670-165D-F22210B2772A}"/>
              </a:ext>
            </a:extLst>
          </p:cNvPr>
          <p:cNvGrpSpPr/>
          <p:nvPr/>
        </p:nvGrpSpPr>
        <p:grpSpPr>
          <a:xfrm>
            <a:off x="951300" y="2671334"/>
            <a:ext cx="2934970" cy="1786255"/>
            <a:chOff x="951300" y="1973579"/>
            <a:chExt cx="2934970" cy="1786255"/>
          </a:xfrm>
        </p:grpSpPr>
        <p:pic>
          <p:nvPicPr>
            <p:cNvPr id="18" name="object 12">
              <a:extLst>
                <a:ext uri="{FF2B5EF4-FFF2-40B4-BE49-F238E27FC236}">
                  <a16:creationId xmlns:a16="http://schemas.microsoft.com/office/drawing/2014/main" id="{8D2E96F8-2AD2-5FFB-F927-D9832425883A}"/>
                </a:ext>
              </a:extLst>
            </p:cNvPr>
            <p:cNvPicPr/>
            <p:nvPr/>
          </p:nvPicPr>
          <p:blipFill>
            <a:blip r:embed="rId9" cstate="print"/>
            <a:stretch>
              <a:fillRect/>
            </a:stretch>
          </p:blipFill>
          <p:spPr>
            <a:xfrm>
              <a:off x="951300" y="2753204"/>
              <a:ext cx="2934747" cy="1006306"/>
            </a:xfrm>
            <a:prstGeom prst="rect">
              <a:avLst/>
            </a:prstGeom>
          </p:spPr>
        </p:pic>
        <p:pic>
          <p:nvPicPr>
            <p:cNvPr id="19" name="object 13">
              <a:extLst>
                <a:ext uri="{FF2B5EF4-FFF2-40B4-BE49-F238E27FC236}">
                  <a16:creationId xmlns:a16="http://schemas.microsoft.com/office/drawing/2014/main" id="{AE1F4EDF-2A0A-C480-9A30-F4B3AA0D5D0B}"/>
                </a:ext>
              </a:extLst>
            </p:cNvPr>
            <p:cNvPicPr/>
            <p:nvPr/>
          </p:nvPicPr>
          <p:blipFill>
            <a:blip r:embed="rId10" cstate="print"/>
            <a:stretch>
              <a:fillRect/>
            </a:stretch>
          </p:blipFill>
          <p:spPr>
            <a:xfrm>
              <a:off x="1818131" y="1973579"/>
              <a:ext cx="1420368" cy="1420368"/>
            </a:xfrm>
            <a:prstGeom prst="rect">
              <a:avLst/>
            </a:prstGeom>
          </p:spPr>
        </p:pic>
      </p:grpSp>
      <p:pic>
        <p:nvPicPr>
          <p:cNvPr id="20" name="object 14">
            <a:extLst>
              <a:ext uri="{FF2B5EF4-FFF2-40B4-BE49-F238E27FC236}">
                <a16:creationId xmlns:a16="http://schemas.microsoft.com/office/drawing/2014/main" id="{84C37582-1AD4-BDBC-B0F4-2C655AC34632}"/>
              </a:ext>
            </a:extLst>
          </p:cNvPr>
          <p:cNvPicPr/>
          <p:nvPr/>
        </p:nvPicPr>
        <p:blipFill>
          <a:blip r:embed="rId11" cstate="print"/>
          <a:stretch>
            <a:fillRect/>
          </a:stretch>
        </p:blipFill>
        <p:spPr>
          <a:xfrm>
            <a:off x="9376690" y="3421143"/>
            <a:ext cx="926752" cy="1505624"/>
          </a:xfrm>
          <a:prstGeom prst="rect">
            <a:avLst/>
          </a:prstGeom>
        </p:spPr>
      </p:pic>
      <p:sp>
        <p:nvSpPr>
          <p:cNvPr id="21" name="object 15">
            <a:extLst>
              <a:ext uri="{FF2B5EF4-FFF2-40B4-BE49-F238E27FC236}">
                <a16:creationId xmlns:a16="http://schemas.microsoft.com/office/drawing/2014/main" id="{0ED159BB-AF7C-0CFF-3E75-2625D2D62295}"/>
              </a:ext>
            </a:extLst>
          </p:cNvPr>
          <p:cNvSpPr/>
          <p:nvPr/>
        </p:nvSpPr>
        <p:spPr>
          <a:xfrm>
            <a:off x="8622792" y="3739658"/>
            <a:ext cx="678180" cy="414655"/>
          </a:xfrm>
          <a:custGeom>
            <a:avLst/>
            <a:gdLst/>
            <a:ahLst/>
            <a:cxnLst/>
            <a:rect l="l" t="t" r="r" b="b"/>
            <a:pathLst>
              <a:path w="678179" h="414654">
                <a:moveTo>
                  <a:pt x="678180" y="291084"/>
                </a:moveTo>
                <a:lnTo>
                  <a:pt x="669188" y="246608"/>
                </a:lnTo>
                <a:lnTo>
                  <a:pt x="644690" y="210273"/>
                </a:lnTo>
                <a:lnTo>
                  <a:pt x="608355" y="185775"/>
                </a:lnTo>
                <a:lnTo>
                  <a:pt x="563880" y="176784"/>
                </a:lnTo>
                <a:lnTo>
                  <a:pt x="519391" y="185775"/>
                </a:lnTo>
                <a:lnTo>
                  <a:pt x="483057" y="210273"/>
                </a:lnTo>
                <a:lnTo>
                  <a:pt x="458558" y="246608"/>
                </a:lnTo>
                <a:lnTo>
                  <a:pt x="457555" y="251548"/>
                </a:lnTo>
                <a:lnTo>
                  <a:pt x="435902" y="219417"/>
                </a:lnTo>
                <a:lnTo>
                  <a:pt x="399567" y="194919"/>
                </a:lnTo>
                <a:lnTo>
                  <a:pt x="355092" y="185928"/>
                </a:lnTo>
                <a:lnTo>
                  <a:pt x="328777" y="191249"/>
                </a:lnTo>
                <a:lnTo>
                  <a:pt x="350672" y="158788"/>
                </a:lnTo>
                <a:lnTo>
                  <a:pt x="359664" y="114300"/>
                </a:lnTo>
                <a:lnTo>
                  <a:pt x="350672" y="69824"/>
                </a:lnTo>
                <a:lnTo>
                  <a:pt x="326174" y="33489"/>
                </a:lnTo>
                <a:lnTo>
                  <a:pt x="289839" y="8991"/>
                </a:lnTo>
                <a:lnTo>
                  <a:pt x="245364" y="0"/>
                </a:lnTo>
                <a:lnTo>
                  <a:pt x="200875" y="8991"/>
                </a:lnTo>
                <a:lnTo>
                  <a:pt x="164541" y="33489"/>
                </a:lnTo>
                <a:lnTo>
                  <a:pt x="140042" y="69824"/>
                </a:lnTo>
                <a:lnTo>
                  <a:pt x="131064" y="114300"/>
                </a:lnTo>
                <a:lnTo>
                  <a:pt x="140042" y="158788"/>
                </a:lnTo>
                <a:lnTo>
                  <a:pt x="152196" y="176834"/>
                </a:lnTo>
                <a:lnTo>
                  <a:pt x="114300" y="169164"/>
                </a:lnTo>
                <a:lnTo>
                  <a:pt x="69811" y="178155"/>
                </a:lnTo>
                <a:lnTo>
                  <a:pt x="33477" y="202653"/>
                </a:lnTo>
                <a:lnTo>
                  <a:pt x="8978" y="238988"/>
                </a:lnTo>
                <a:lnTo>
                  <a:pt x="0" y="283464"/>
                </a:lnTo>
                <a:lnTo>
                  <a:pt x="8978" y="327952"/>
                </a:lnTo>
                <a:lnTo>
                  <a:pt x="33477" y="364286"/>
                </a:lnTo>
                <a:lnTo>
                  <a:pt x="69811" y="388785"/>
                </a:lnTo>
                <a:lnTo>
                  <a:pt x="114300" y="397764"/>
                </a:lnTo>
                <a:lnTo>
                  <a:pt x="158775" y="388785"/>
                </a:lnTo>
                <a:lnTo>
                  <a:pt x="195110" y="364286"/>
                </a:lnTo>
                <a:lnTo>
                  <a:pt x="219608" y="327952"/>
                </a:lnTo>
                <a:lnTo>
                  <a:pt x="228600" y="283464"/>
                </a:lnTo>
                <a:lnTo>
                  <a:pt x="219608" y="238988"/>
                </a:lnTo>
                <a:lnTo>
                  <a:pt x="207441" y="220954"/>
                </a:lnTo>
                <a:lnTo>
                  <a:pt x="245364" y="228600"/>
                </a:lnTo>
                <a:lnTo>
                  <a:pt x="271653" y="223304"/>
                </a:lnTo>
                <a:lnTo>
                  <a:pt x="249770" y="255752"/>
                </a:lnTo>
                <a:lnTo>
                  <a:pt x="240792" y="300228"/>
                </a:lnTo>
                <a:lnTo>
                  <a:pt x="249770" y="344716"/>
                </a:lnTo>
                <a:lnTo>
                  <a:pt x="274269" y="381050"/>
                </a:lnTo>
                <a:lnTo>
                  <a:pt x="310603" y="405549"/>
                </a:lnTo>
                <a:lnTo>
                  <a:pt x="355092" y="414528"/>
                </a:lnTo>
                <a:lnTo>
                  <a:pt x="399567" y="405549"/>
                </a:lnTo>
                <a:lnTo>
                  <a:pt x="435902" y="381050"/>
                </a:lnTo>
                <a:lnTo>
                  <a:pt x="460400" y="344716"/>
                </a:lnTo>
                <a:lnTo>
                  <a:pt x="461391" y="339788"/>
                </a:lnTo>
                <a:lnTo>
                  <a:pt x="483057" y="371906"/>
                </a:lnTo>
                <a:lnTo>
                  <a:pt x="519391" y="396405"/>
                </a:lnTo>
                <a:lnTo>
                  <a:pt x="563880" y="405384"/>
                </a:lnTo>
                <a:lnTo>
                  <a:pt x="608355" y="396405"/>
                </a:lnTo>
                <a:lnTo>
                  <a:pt x="644690" y="371906"/>
                </a:lnTo>
                <a:lnTo>
                  <a:pt x="669188" y="335572"/>
                </a:lnTo>
                <a:lnTo>
                  <a:pt x="678180" y="291084"/>
                </a:lnTo>
                <a:close/>
              </a:path>
            </a:pathLst>
          </a:custGeom>
          <a:solidFill>
            <a:srgbClr val="EF5A28"/>
          </a:solidFill>
        </p:spPr>
        <p:txBody>
          <a:bodyPr wrap="square" lIns="0" tIns="0" rIns="0" bIns="0" rtlCol="0"/>
          <a:lstStyle/>
          <a:p>
            <a:endParaRPr/>
          </a:p>
        </p:txBody>
      </p:sp>
      <p:sp>
        <p:nvSpPr>
          <p:cNvPr id="22" name="object 16">
            <a:extLst>
              <a:ext uri="{FF2B5EF4-FFF2-40B4-BE49-F238E27FC236}">
                <a16:creationId xmlns:a16="http://schemas.microsoft.com/office/drawing/2014/main" id="{9529C3CA-A1B0-61D9-6A75-B15D6130B74C}"/>
              </a:ext>
            </a:extLst>
          </p:cNvPr>
          <p:cNvSpPr/>
          <p:nvPr/>
        </p:nvSpPr>
        <p:spPr>
          <a:xfrm>
            <a:off x="10418064" y="3895106"/>
            <a:ext cx="228600" cy="228600"/>
          </a:xfrm>
          <a:custGeom>
            <a:avLst/>
            <a:gdLst/>
            <a:ahLst/>
            <a:cxnLst/>
            <a:rect l="l" t="t" r="r" b="b"/>
            <a:pathLst>
              <a:path w="228600" h="228600">
                <a:moveTo>
                  <a:pt x="114300" y="0"/>
                </a:moveTo>
                <a:lnTo>
                  <a:pt x="69812" y="8983"/>
                </a:lnTo>
                <a:lnTo>
                  <a:pt x="33480" y="33480"/>
                </a:lnTo>
                <a:lnTo>
                  <a:pt x="8983" y="69812"/>
                </a:lnTo>
                <a:lnTo>
                  <a:pt x="0" y="114300"/>
                </a:lnTo>
                <a:lnTo>
                  <a:pt x="8983" y="158787"/>
                </a:lnTo>
                <a:lnTo>
                  <a:pt x="33480" y="195119"/>
                </a:lnTo>
                <a:lnTo>
                  <a:pt x="69812" y="219616"/>
                </a:lnTo>
                <a:lnTo>
                  <a:pt x="114300" y="228600"/>
                </a:lnTo>
                <a:lnTo>
                  <a:pt x="158787" y="219616"/>
                </a:lnTo>
                <a:lnTo>
                  <a:pt x="195119" y="195119"/>
                </a:lnTo>
                <a:lnTo>
                  <a:pt x="219616" y="158787"/>
                </a:lnTo>
                <a:lnTo>
                  <a:pt x="228600" y="114300"/>
                </a:lnTo>
                <a:lnTo>
                  <a:pt x="219616" y="69812"/>
                </a:lnTo>
                <a:lnTo>
                  <a:pt x="195119" y="33480"/>
                </a:lnTo>
                <a:lnTo>
                  <a:pt x="158787" y="8983"/>
                </a:lnTo>
                <a:lnTo>
                  <a:pt x="114300" y="0"/>
                </a:lnTo>
                <a:close/>
              </a:path>
            </a:pathLst>
          </a:custGeom>
          <a:solidFill>
            <a:srgbClr val="EF5A28"/>
          </a:solidFill>
        </p:spPr>
        <p:txBody>
          <a:bodyPr wrap="square" lIns="0" tIns="0" rIns="0" bIns="0" rtlCol="0"/>
          <a:lstStyle/>
          <a:p>
            <a:endParaRPr/>
          </a:p>
        </p:txBody>
      </p:sp>
      <p:grpSp>
        <p:nvGrpSpPr>
          <p:cNvPr id="23" name="object 17">
            <a:extLst>
              <a:ext uri="{FF2B5EF4-FFF2-40B4-BE49-F238E27FC236}">
                <a16:creationId xmlns:a16="http://schemas.microsoft.com/office/drawing/2014/main" id="{85FA3EC1-E220-405D-4422-DE20332C1E32}"/>
              </a:ext>
            </a:extLst>
          </p:cNvPr>
          <p:cNvGrpSpPr/>
          <p:nvPr/>
        </p:nvGrpSpPr>
        <p:grpSpPr>
          <a:xfrm>
            <a:off x="8467343" y="2986803"/>
            <a:ext cx="2725420" cy="2174875"/>
            <a:chOff x="8467343" y="2289048"/>
            <a:chExt cx="2725420" cy="2174875"/>
          </a:xfrm>
        </p:grpSpPr>
        <p:sp>
          <p:nvSpPr>
            <p:cNvPr id="24" name="object 18">
              <a:extLst>
                <a:ext uri="{FF2B5EF4-FFF2-40B4-BE49-F238E27FC236}">
                  <a16:creationId xmlns:a16="http://schemas.microsoft.com/office/drawing/2014/main" id="{1B8ACB3A-6031-2A68-63D9-F874A9C58996}"/>
                </a:ext>
              </a:extLst>
            </p:cNvPr>
            <p:cNvSpPr/>
            <p:nvPr/>
          </p:nvSpPr>
          <p:spPr>
            <a:xfrm>
              <a:off x="10605516" y="3064763"/>
              <a:ext cx="416559" cy="358140"/>
            </a:xfrm>
            <a:custGeom>
              <a:avLst/>
              <a:gdLst/>
              <a:ahLst/>
              <a:cxnLst/>
              <a:rect l="l" t="t" r="r" b="b"/>
              <a:pathLst>
                <a:path w="416559" h="358139">
                  <a:moveTo>
                    <a:pt x="228600" y="114300"/>
                  </a:moveTo>
                  <a:lnTo>
                    <a:pt x="219608" y="69824"/>
                  </a:lnTo>
                  <a:lnTo>
                    <a:pt x="195110" y="33489"/>
                  </a:lnTo>
                  <a:lnTo>
                    <a:pt x="158775" y="8991"/>
                  </a:lnTo>
                  <a:lnTo>
                    <a:pt x="114300" y="0"/>
                  </a:lnTo>
                  <a:lnTo>
                    <a:pt x="69811" y="8991"/>
                  </a:lnTo>
                  <a:lnTo>
                    <a:pt x="33477" y="33489"/>
                  </a:lnTo>
                  <a:lnTo>
                    <a:pt x="8978" y="69824"/>
                  </a:lnTo>
                  <a:lnTo>
                    <a:pt x="0" y="114300"/>
                  </a:lnTo>
                  <a:lnTo>
                    <a:pt x="8978" y="158788"/>
                  </a:lnTo>
                  <a:lnTo>
                    <a:pt x="33477" y="195122"/>
                  </a:lnTo>
                  <a:lnTo>
                    <a:pt x="69811" y="219621"/>
                  </a:lnTo>
                  <a:lnTo>
                    <a:pt x="114300" y="228600"/>
                  </a:lnTo>
                  <a:lnTo>
                    <a:pt x="158775" y="219621"/>
                  </a:lnTo>
                  <a:lnTo>
                    <a:pt x="195110" y="195122"/>
                  </a:lnTo>
                  <a:lnTo>
                    <a:pt x="219608" y="158788"/>
                  </a:lnTo>
                  <a:lnTo>
                    <a:pt x="228600" y="114300"/>
                  </a:lnTo>
                  <a:close/>
                </a:path>
                <a:path w="416559" h="358139">
                  <a:moveTo>
                    <a:pt x="416052" y="243840"/>
                  </a:moveTo>
                  <a:lnTo>
                    <a:pt x="407060" y="199364"/>
                  </a:lnTo>
                  <a:lnTo>
                    <a:pt x="382562" y="163029"/>
                  </a:lnTo>
                  <a:lnTo>
                    <a:pt x="346227" y="138531"/>
                  </a:lnTo>
                  <a:lnTo>
                    <a:pt x="301752" y="129540"/>
                  </a:lnTo>
                  <a:lnTo>
                    <a:pt x="257263" y="138531"/>
                  </a:lnTo>
                  <a:lnTo>
                    <a:pt x="220929" y="163029"/>
                  </a:lnTo>
                  <a:lnTo>
                    <a:pt x="196430" y="199364"/>
                  </a:lnTo>
                  <a:lnTo>
                    <a:pt x="187452" y="243840"/>
                  </a:lnTo>
                  <a:lnTo>
                    <a:pt x="196430" y="288328"/>
                  </a:lnTo>
                  <a:lnTo>
                    <a:pt x="220929" y="324662"/>
                  </a:lnTo>
                  <a:lnTo>
                    <a:pt x="257263" y="349161"/>
                  </a:lnTo>
                  <a:lnTo>
                    <a:pt x="301752" y="358140"/>
                  </a:lnTo>
                  <a:lnTo>
                    <a:pt x="346227" y="349161"/>
                  </a:lnTo>
                  <a:lnTo>
                    <a:pt x="382562" y="324662"/>
                  </a:lnTo>
                  <a:lnTo>
                    <a:pt x="407060" y="288328"/>
                  </a:lnTo>
                  <a:lnTo>
                    <a:pt x="416052" y="243840"/>
                  </a:lnTo>
                  <a:close/>
                </a:path>
              </a:pathLst>
            </a:custGeom>
            <a:solidFill>
              <a:srgbClr val="EF5A28"/>
            </a:solidFill>
          </p:spPr>
          <p:txBody>
            <a:bodyPr wrap="square" lIns="0" tIns="0" rIns="0" bIns="0" rtlCol="0"/>
            <a:lstStyle/>
            <a:p>
              <a:endParaRPr/>
            </a:p>
          </p:txBody>
        </p:sp>
        <p:pic>
          <p:nvPicPr>
            <p:cNvPr id="25" name="object 19">
              <a:extLst>
                <a:ext uri="{FF2B5EF4-FFF2-40B4-BE49-F238E27FC236}">
                  <a16:creationId xmlns:a16="http://schemas.microsoft.com/office/drawing/2014/main" id="{FDDE066C-51D1-54FF-29A2-A04D522C82C7}"/>
                </a:ext>
              </a:extLst>
            </p:cNvPr>
            <p:cNvPicPr/>
            <p:nvPr/>
          </p:nvPicPr>
          <p:blipFill>
            <a:blip r:embed="rId12" cstate="print"/>
            <a:stretch>
              <a:fillRect/>
            </a:stretch>
          </p:blipFill>
          <p:spPr>
            <a:xfrm>
              <a:off x="8467343" y="2289048"/>
              <a:ext cx="2724911" cy="2174747"/>
            </a:xfrm>
            <a:prstGeom prst="rect">
              <a:avLst/>
            </a:prstGeom>
          </p:spPr>
        </p:pic>
      </p:grpSp>
      <p:sp>
        <p:nvSpPr>
          <p:cNvPr id="28" name="ZoneTexte 27">
            <a:extLst>
              <a:ext uri="{FF2B5EF4-FFF2-40B4-BE49-F238E27FC236}">
                <a16:creationId xmlns:a16="http://schemas.microsoft.com/office/drawing/2014/main" id="{43D3B21B-92EA-0FCF-9D4C-56D6AB8CC57C}"/>
              </a:ext>
            </a:extLst>
          </p:cNvPr>
          <p:cNvSpPr txBox="1"/>
          <p:nvPr/>
        </p:nvSpPr>
        <p:spPr>
          <a:xfrm>
            <a:off x="551384" y="1427262"/>
            <a:ext cx="6098458" cy="461665"/>
          </a:xfrm>
          <a:prstGeom prst="rect">
            <a:avLst/>
          </a:prstGeom>
          <a:noFill/>
        </p:spPr>
        <p:txBody>
          <a:bodyPr wrap="square">
            <a:spAutoFit/>
          </a:bodyPr>
          <a:lstStyle/>
          <a:p>
            <a:r>
              <a:rPr lang="fr-FR" sz="2400" b="1" dirty="0">
                <a:latin typeface="Arial" panose="020B0604020202020204" pitchFamily="34" charset="0"/>
                <a:cs typeface="Arial" panose="020B0604020202020204" pitchFamily="34" charset="0"/>
              </a:rPr>
              <a:t>Pourquoi suivre un référentiel ?</a:t>
            </a:r>
          </a:p>
        </p:txBody>
      </p:sp>
    </p:spTree>
    <p:extLst>
      <p:ext uri="{BB962C8B-B14F-4D97-AF65-F5344CB8AC3E}">
        <p14:creationId xmlns:p14="http://schemas.microsoft.com/office/powerpoint/2010/main" val="1345061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32656"/>
            <a:ext cx="12192000" cy="72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latin typeface="Arial" panose="020B0604020202020204" pitchFamily="34" charset="0"/>
                <a:cs typeface="Arial" panose="020B0604020202020204" pitchFamily="34" charset="0"/>
              </a:rPr>
              <a:t>Les Normes et Standards SI</a:t>
            </a:r>
          </a:p>
        </p:txBody>
      </p:sp>
      <p:sp>
        <p:nvSpPr>
          <p:cNvPr id="28" name="ZoneTexte 27">
            <a:extLst>
              <a:ext uri="{FF2B5EF4-FFF2-40B4-BE49-F238E27FC236}">
                <a16:creationId xmlns:a16="http://schemas.microsoft.com/office/drawing/2014/main" id="{43D3B21B-92EA-0FCF-9D4C-56D6AB8CC57C}"/>
              </a:ext>
            </a:extLst>
          </p:cNvPr>
          <p:cNvSpPr txBox="1"/>
          <p:nvPr/>
        </p:nvSpPr>
        <p:spPr>
          <a:xfrm>
            <a:off x="551384" y="1427262"/>
            <a:ext cx="6098458" cy="461665"/>
          </a:xfrm>
          <a:prstGeom prst="rect">
            <a:avLst/>
          </a:prstGeom>
          <a:noFill/>
        </p:spPr>
        <p:txBody>
          <a:bodyPr wrap="square">
            <a:spAutoFit/>
          </a:bodyPr>
          <a:lstStyle/>
          <a:p>
            <a:r>
              <a:rPr lang="fr-FR" sz="2400" b="1" dirty="0">
                <a:latin typeface="Arial" panose="020B0604020202020204" pitchFamily="34" charset="0"/>
                <a:cs typeface="Arial" panose="020B0604020202020204" pitchFamily="34" charset="0"/>
              </a:rPr>
              <a:t>Acheter le standard </a:t>
            </a:r>
          </a:p>
        </p:txBody>
      </p:sp>
      <p:sp>
        <p:nvSpPr>
          <p:cNvPr id="2" name="object 2">
            <a:extLst>
              <a:ext uri="{FF2B5EF4-FFF2-40B4-BE49-F238E27FC236}">
                <a16:creationId xmlns:a16="http://schemas.microsoft.com/office/drawing/2014/main" id="{ABB098C3-E75E-FCBC-258C-C7EEEACA59CA}"/>
              </a:ext>
            </a:extLst>
          </p:cNvPr>
          <p:cNvSpPr/>
          <p:nvPr/>
        </p:nvSpPr>
        <p:spPr>
          <a:xfrm>
            <a:off x="4718752" y="2179053"/>
            <a:ext cx="0" cy="4131310"/>
          </a:xfrm>
          <a:custGeom>
            <a:avLst/>
            <a:gdLst/>
            <a:ahLst/>
            <a:cxnLst/>
            <a:rect l="l" t="t" r="r" b="b"/>
            <a:pathLst>
              <a:path h="4131310">
                <a:moveTo>
                  <a:pt x="0" y="0"/>
                </a:moveTo>
                <a:lnTo>
                  <a:pt x="0" y="4130941"/>
                </a:lnTo>
              </a:path>
            </a:pathLst>
          </a:custGeom>
          <a:ln w="25908">
            <a:solidFill>
              <a:srgbClr val="EF5A28"/>
            </a:solidFill>
          </a:ln>
        </p:spPr>
        <p:txBody>
          <a:bodyPr wrap="square" lIns="0" tIns="0" rIns="0" bIns="0" rtlCol="0"/>
          <a:lstStyle/>
          <a:p>
            <a:endParaRPr/>
          </a:p>
        </p:txBody>
      </p:sp>
      <p:pic>
        <p:nvPicPr>
          <p:cNvPr id="9" name="object 4">
            <a:extLst>
              <a:ext uri="{FF2B5EF4-FFF2-40B4-BE49-F238E27FC236}">
                <a16:creationId xmlns:a16="http://schemas.microsoft.com/office/drawing/2014/main" id="{6301ABCD-1FD8-BFBE-68DE-560AF3FF5AF8}"/>
              </a:ext>
            </a:extLst>
          </p:cNvPr>
          <p:cNvPicPr/>
          <p:nvPr/>
        </p:nvPicPr>
        <p:blipFill>
          <a:blip r:embed="rId3" cstate="print"/>
          <a:stretch>
            <a:fillRect/>
          </a:stretch>
        </p:blipFill>
        <p:spPr>
          <a:xfrm>
            <a:off x="5234372" y="2658301"/>
            <a:ext cx="3212846" cy="366064"/>
          </a:xfrm>
          <a:prstGeom prst="rect">
            <a:avLst/>
          </a:prstGeom>
        </p:spPr>
      </p:pic>
      <p:pic>
        <p:nvPicPr>
          <p:cNvPr id="10" name="object 5">
            <a:extLst>
              <a:ext uri="{FF2B5EF4-FFF2-40B4-BE49-F238E27FC236}">
                <a16:creationId xmlns:a16="http://schemas.microsoft.com/office/drawing/2014/main" id="{3B98D499-5760-9752-B5A2-59252FB000C7}"/>
              </a:ext>
            </a:extLst>
          </p:cNvPr>
          <p:cNvPicPr/>
          <p:nvPr/>
        </p:nvPicPr>
        <p:blipFill>
          <a:blip r:embed="rId4" cstate="print"/>
          <a:stretch>
            <a:fillRect/>
          </a:stretch>
        </p:blipFill>
        <p:spPr>
          <a:xfrm>
            <a:off x="5758628" y="3100946"/>
            <a:ext cx="6452997" cy="365760"/>
          </a:xfrm>
          <a:prstGeom prst="rect">
            <a:avLst/>
          </a:prstGeom>
        </p:spPr>
      </p:pic>
      <p:sp>
        <p:nvSpPr>
          <p:cNvPr id="11" name="object 6">
            <a:extLst>
              <a:ext uri="{FF2B5EF4-FFF2-40B4-BE49-F238E27FC236}">
                <a16:creationId xmlns:a16="http://schemas.microsoft.com/office/drawing/2014/main" id="{60D9CFF9-85F8-2F75-3CC9-D7A2D3198D5F}"/>
              </a:ext>
            </a:extLst>
          </p:cNvPr>
          <p:cNvSpPr txBox="1"/>
          <p:nvPr/>
        </p:nvSpPr>
        <p:spPr>
          <a:xfrm>
            <a:off x="5456369" y="3152255"/>
            <a:ext cx="6659245" cy="299720"/>
          </a:xfrm>
          <a:prstGeom prst="rect">
            <a:avLst/>
          </a:prstGeom>
        </p:spPr>
        <p:txBody>
          <a:bodyPr vert="horz" wrap="square" lIns="0" tIns="12700" rIns="0" bIns="0" rtlCol="0">
            <a:spAutoFit/>
          </a:bodyPr>
          <a:lstStyle/>
          <a:p>
            <a:pPr marL="12700">
              <a:lnSpc>
                <a:spcPct val="100000"/>
              </a:lnSpc>
              <a:spcBef>
                <a:spcPts val="100"/>
              </a:spcBef>
              <a:tabLst>
                <a:tab pos="300990" algn="l"/>
                <a:tab pos="6645909" algn="l"/>
              </a:tabLst>
            </a:pPr>
            <a:r>
              <a:rPr sz="1800" spc="65" dirty="0">
                <a:solidFill>
                  <a:srgbClr val="EF5A28"/>
                </a:solidFill>
                <a:latin typeface="Arial"/>
                <a:cs typeface="Arial"/>
                <a:hlinkClick r:id="rId5"/>
              </a:rPr>
              <a:t>-</a:t>
            </a:r>
            <a:r>
              <a:rPr sz="1800" dirty="0">
                <a:solidFill>
                  <a:srgbClr val="EF5A28"/>
                </a:solidFill>
                <a:latin typeface="Arial"/>
                <a:cs typeface="Arial"/>
                <a:hlinkClick r:id="rId5"/>
              </a:rPr>
              <a:t>	</a:t>
            </a:r>
            <a:r>
              <a:rPr sz="1800" u="sng" dirty="0">
                <a:solidFill>
                  <a:srgbClr val="EF5A28"/>
                </a:solidFill>
                <a:uFill>
                  <a:solidFill>
                    <a:srgbClr val="2A9FBB"/>
                  </a:solidFill>
                </a:uFill>
                <a:latin typeface="Times New Roman"/>
                <a:cs typeface="Times New Roman"/>
                <a:hlinkClick r:id="rId5"/>
              </a:rPr>
              <a:t>	</a:t>
            </a:r>
            <a:endParaRPr sz="1800" dirty="0">
              <a:latin typeface="Times New Roman"/>
              <a:cs typeface="Times New Roman"/>
            </a:endParaRPr>
          </a:p>
        </p:txBody>
      </p:sp>
      <p:pic>
        <p:nvPicPr>
          <p:cNvPr id="12" name="object 7">
            <a:extLst>
              <a:ext uri="{FF2B5EF4-FFF2-40B4-BE49-F238E27FC236}">
                <a16:creationId xmlns:a16="http://schemas.microsoft.com/office/drawing/2014/main" id="{76A772EE-5B1A-8A54-E569-B653ECB8829C}"/>
              </a:ext>
            </a:extLst>
          </p:cNvPr>
          <p:cNvPicPr/>
          <p:nvPr/>
        </p:nvPicPr>
        <p:blipFill>
          <a:blip r:embed="rId6" cstate="print"/>
          <a:stretch>
            <a:fillRect/>
          </a:stretch>
        </p:blipFill>
        <p:spPr>
          <a:xfrm>
            <a:off x="5234372" y="4579481"/>
            <a:ext cx="3282060" cy="365760"/>
          </a:xfrm>
          <a:prstGeom prst="rect">
            <a:avLst/>
          </a:prstGeom>
        </p:spPr>
      </p:pic>
      <p:pic>
        <p:nvPicPr>
          <p:cNvPr id="26" name="object 8">
            <a:extLst>
              <a:ext uri="{FF2B5EF4-FFF2-40B4-BE49-F238E27FC236}">
                <a16:creationId xmlns:a16="http://schemas.microsoft.com/office/drawing/2014/main" id="{8A57D351-0548-CD22-BB46-C1F0F4D1C234}"/>
              </a:ext>
            </a:extLst>
          </p:cNvPr>
          <p:cNvPicPr/>
          <p:nvPr/>
        </p:nvPicPr>
        <p:blipFill>
          <a:blip r:embed="rId7" cstate="print"/>
          <a:stretch>
            <a:fillRect/>
          </a:stretch>
        </p:blipFill>
        <p:spPr>
          <a:xfrm>
            <a:off x="5758628" y="5021517"/>
            <a:ext cx="6435852" cy="366064"/>
          </a:xfrm>
          <a:prstGeom prst="rect">
            <a:avLst/>
          </a:prstGeom>
        </p:spPr>
      </p:pic>
      <p:sp>
        <p:nvSpPr>
          <p:cNvPr id="27" name="object 9">
            <a:extLst>
              <a:ext uri="{FF2B5EF4-FFF2-40B4-BE49-F238E27FC236}">
                <a16:creationId xmlns:a16="http://schemas.microsoft.com/office/drawing/2014/main" id="{71390574-F196-6D33-7ACD-A296A24E8E6F}"/>
              </a:ext>
            </a:extLst>
          </p:cNvPr>
          <p:cNvSpPr txBox="1"/>
          <p:nvPr/>
        </p:nvSpPr>
        <p:spPr>
          <a:xfrm>
            <a:off x="5456369" y="5072749"/>
            <a:ext cx="6642734" cy="299720"/>
          </a:xfrm>
          <a:prstGeom prst="rect">
            <a:avLst/>
          </a:prstGeom>
        </p:spPr>
        <p:txBody>
          <a:bodyPr vert="horz" wrap="square" lIns="0" tIns="12700" rIns="0" bIns="0" rtlCol="0">
            <a:spAutoFit/>
          </a:bodyPr>
          <a:lstStyle/>
          <a:p>
            <a:pPr marL="12700">
              <a:lnSpc>
                <a:spcPct val="100000"/>
              </a:lnSpc>
              <a:spcBef>
                <a:spcPts val="100"/>
              </a:spcBef>
              <a:tabLst>
                <a:tab pos="300990" algn="l"/>
                <a:tab pos="6629400" algn="l"/>
              </a:tabLst>
            </a:pPr>
            <a:r>
              <a:rPr sz="1800" spc="65" dirty="0">
                <a:solidFill>
                  <a:srgbClr val="EF5A28"/>
                </a:solidFill>
                <a:latin typeface="Arial"/>
                <a:cs typeface="Arial"/>
                <a:hlinkClick r:id="rId8"/>
              </a:rPr>
              <a:t>-</a:t>
            </a:r>
            <a:r>
              <a:rPr sz="1800" dirty="0">
                <a:solidFill>
                  <a:srgbClr val="EF5A28"/>
                </a:solidFill>
                <a:latin typeface="Arial"/>
                <a:cs typeface="Arial"/>
                <a:hlinkClick r:id="rId8"/>
              </a:rPr>
              <a:t>	</a:t>
            </a:r>
            <a:r>
              <a:rPr sz="1800" u="sng" dirty="0">
                <a:solidFill>
                  <a:srgbClr val="EF5A28"/>
                </a:solidFill>
                <a:uFill>
                  <a:solidFill>
                    <a:srgbClr val="2A9FBB"/>
                  </a:solidFill>
                </a:uFill>
                <a:latin typeface="Times New Roman"/>
                <a:cs typeface="Times New Roman"/>
                <a:hlinkClick r:id="rId8"/>
              </a:rPr>
              <a:t>	</a:t>
            </a:r>
            <a:endParaRPr sz="1800" dirty="0">
              <a:latin typeface="Times New Roman"/>
              <a:cs typeface="Times New Roman"/>
            </a:endParaRPr>
          </a:p>
        </p:txBody>
      </p:sp>
      <p:pic>
        <p:nvPicPr>
          <p:cNvPr id="29" name="object 10">
            <a:extLst>
              <a:ext uri="{FF2B5EF4-FFF2-40B4-BE49-F238E27FC236}">
                <a16:creationId xmlns:a16="http://schemas.microsoft.com/office/drawing/2014/main" id="{61F7F419-9297-90EC-37BF-0E252D58AB1F}"/>
              </a:ext>
            </a:extLst>
          </p:cNvPr>
          <p:cNvPicPr/>
          <p:nvPr/>
        </p:nvPicPr>
        <p:blipFill>
          <a:blip r:embed="rId9" cstate="print"/>
          <a:stretch>
            <a:fillRect/>
          </a:stretch>
        </p:blipFill>
        <p:spPr>
          <a:xfrm>
            <a:off x="690729" y="2492896"/>
            <a:ext cx="3367038" cy="3490503"/>
          </a:xfrm>
          <a:prstGeom prst="rect">
            <a:avLst/>
          </a:prstGeom>
        </p:spPr>
      </p:pic>
    </p:spTree>
    <p:extLst>
      <p:ext uri="{BB962C8B-B14F-4D97-AF65-F5344CB8AC3E}">
        <p14:creationId xmlns:p14="http://schemas.microsoft.com/office/powerpoint/2010/main" val="70887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6"/>
          <p:cNvSpPr txBox="1"/>
          <p:nvPr/>
        </p:nvSpPr>
        <p:spPr>
          <a:xfrm>
            <a:off x="2495600" y="1988840"/>
            <a:ext cx="2147570" cy="553998"/>
          </a:xfrm>
          <a:prstGeom prst="rect">
            <a:avLst/>
          </a:prstGeom>
        </p:spPr>
        <p:txBody>
          <a:bodyPr vert="horz" wrap="square" lIns="0" tIns="0" rIns="0" bIns="0" rtlCol="0">
            <a:spAutoFit/>
          </a:bodyPr>
          <a:lstStyle/>
          <a:p>
            <a:pPr marL="12700" algn="ctr"/>
            <a:r>
              <a:rPr lang="fr-FR" sz="3600" spc="225" dirty="0">
                <a:solidFill>
                  <a:srgbClr val="FFFFFF"/>
                </a:solidFill>
                <a:latin typeface="Verdana"/>
                <a:cs typeface="Verdana"/>
              </a:rPr>
              <a:t>Plan</a:t>
            </a:r>
            <a:endParaRPr sz="3600" dirty="0">
              <a:latin typeface="Verdana"/>
              <a:cs typeface="Verdana"/>
            </a:endParaRPr>
          </a:p>
        </p:txBody>
      </p:sp>
      <p:graphicFrame>
        <p:nvGraphicFramePr>
          <p:cNvPr id="2" name="Diagramme 1"/>
          <p:cNvGraphicFramePr/>
          <p:nvPr/>
        </p:nvGraphicFramePr>
        <p:xfrm>
          <a:off x="2915816" y="1268760"/>
          <a:ext cx="6360368" cy="5272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p:cNvSpPr/>
          <p:nvPr/>
        </p:nvSpPr>
        <p:spPr>
          <a:xfrm>
            <a:off x="0" y="332656"/>
            <a:ext cx="12192000" cy="7200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8"/>
            <a:r>
              <a:rPr lang="fr-FR" sz="3600" b="1" dirty="0">
                <a:solidFill>
                  <a:schemeClr val="bg1"/>
                </a:solidFill>
                <a:latin typeface="Arial" panose="020B0604020202020204" pitchFamily="34" charset="0"/>
                <a:cs typeface="Arial" panose="020B0604020202020204" pitchFamily="34" charset="0"/>
              </a:rPr>
              <a:t>              Plan</a:t>
            </a:r>
          </a:p>
        </p:txBody>
      </p:sp>
      <p:pic>
        <p:nvPicPr>
          <p:cNvPr id="14" name="Picture 2" descr="Image associÃ©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392" y="7450"/>
            <a:ext cx="1373289" cy="137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63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1991544" y="1530494"/>
            <a:ext cx="7790286" cy="2634043"/>
          </a:xfrm>
          <a:prstGeom prst="rect">
            <a:avLst/>
          </a:prstGeom>
        </p:spPr>
        <p:txBody>
          <a:bodyPr vert="horz" wrap="square" lIns="0" tIns="576569" rIns="0" bIns="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69545">
              <a:lnSpc>
                <a:spcPts val="3995"/>
              </a:lnSpc>
            </a:pPr>
            <a:r>
              <a:rPr lang="en-US" sz="3200" spc="-85" dirty="0">
                <a:solidFill>
                  <a:srgbClr val="A62E5C"/>
                </a:solidFill>
                <a:latin typeface="Tahoma"/>
                <a:cs typeface="Tahoma"/>
              </a:rPr>
              <a:t>“</a:t>
            </a:r>
            <a:r>
              <a:rPr lang="en-US" sz="3200" spc="-610" dirty="0">
                <a:solidFill>
                  <a:srgbClr val="A62E5C"/>
                </a:solidFill>
                <a:latin typeface="Tahoma"/>
                <a:cs typeface="Tahoma"/>
              </a:rPr>
              <a:t>…</a:t>
            </a:r>
            <a:r>
              <a:rPr lang="en-US" sz="3200" spc="265" dirty="0">
                <a:solidFill>
                  <a:srgbClr val="A62E5C"/>
                </a:solidFill>
                <a:latin typeface="Tahoma"/>
                <a:cs typeface="Tahoma"/>
              </a:rPr>
              <a:t> P</a:t>
            </a:r>
            <a:r>
              <a:rPr lang="en-US" sz="3200" spc="-55" dirty="0">
                <a:solidFill>
                  <a:srgbClr val="A62E5C"/>
                </a:solidFill>
                <a:latin typeface="Tahoma"/>
                <a:cs typeface="Tahoma"/>
              </a:rPr>
              <a:t>r</a:t>
            </a:r>
            <a:r>
              <a:rPr lang="en-US" sz="3200" spc="90" dirty="0">
                <a:solidFill>
                  <a:srgbClr val="A62E5C"/>
                </a:solidFill>
                <a:latin typeface="Tahoma"/>
                <a:cs typeface="Tahoma"/>
              </a:rPr>
              <a:t>e</a:t>
            </a:r>
            <a:r>
              <a:rPr lang="en-US" sz="3200" spc="65" dirty="0">
                <a:solidFill>
                  <a:srgbClr val="A62E5C"/>
                </a:solidFill>
                <a:latin typeface="Tahoma"/>
                <a:cs typeface="Tahoma"/>
              </a:rPr>
              <a:t>s</a:t>
            </a:r>
            <a:r>
              <a:rPr lang="en-US" sz="3200" spc="90" dirty="0">
                <a:solidFill>
                  <a:srgbClr val="A62E5C"/>
                </a:solidFill>
                <a:latin typeface="Tahoma"/>
                <a:cs typeface="Tahoma"/>
              </a:rPr>
              <a:t>e</a:t>
            </a:r>
            <a:r>
              <a:rPr lang="en-US" sz="3200" spc="20" dirty="0">
                <a:solidFill>
                  <a:srgbClr val="A62E5C"/>
                </a:solidFill>
                <a:latin typeface="Tahoma"/>
                <a:cs typeface="Tahoma"/>
              </a:rPr>
              <a:t>r</a:t>
            </a:r>
            <a:r>
              <a:rPr lang="en-US" sz="3200" spc="70" dirty="0">
                <a:solidFill>
                  <a:srgbClr val="A62E5C"/>
                </a:solidFill>
                <a:latin typeface="Tahoma"/>
                <a:cs typeface="Tahoma"/>
              </a:rPr>
              <a:t>v</a:t>
            </a:r>
            <a:r>
              <a:rPr lang="en-US" sz="3200" spc="90" dirty="0">
                <a:solidFill>
                  <a:srgbClr val="A62E5C"/>
                </a:solidFill>
                <a:latin typeface="Tahoma"/>
                <a:cs typeface="Tahoma"/>
              </a:rPr>
              <a:t>e</a:t>
            </a:r>
            <a:r>
              <a:rPr lang="en-US" sz="3200" spc="175" dirty="0">
                <a:solidFill>
                  <a:srgbClr val="A62E5C"/>
                </a:solidFill>
                <a:latin typeface="Tahoma"/>
                <a:cs typeface="Tahoma"/>
              </a:rPr>
              <a:t>s</a:t>
            </a:r>
            <a:r>
              <a:rPr lang="en-US" sz="3200" spc="-310" dirty="0">
                <a:solidFill>
                  <a:srgbClr val="A62E5C"/>
                </a:solidFill>
                <a:latin typeface="Tahoma"/>
                <a:cs typeface="Tahoma"/>
              </a:rPr>
              <a:t> </a:t>
            </a:r>
            <a:r>
              <a:rPr lang="en-US" sz="3200" spc="90" dirty="0">
                <a:solidFill>
                  <a:srgbClr val="A62E5C"/>
                </a:solidFill>
                <a:latin typeface="Tahoma"/>
                <a:cs typeface="Tahoma"/>
              </a:rPr>
              <a:t>the</a:t>
            </a:r>
            <a:r>
              <a:rPr lang="en-US" sz="3200" dirty="0">
                <a:latin typeface="Tahoma"/>
                <a:cs typeface="Tahoma"/>
              </a:rPr>
              <a:t> </a:t>
            </a:r>
            <a:r>
              <a:rPr lang="en-US" sz="3200" spc="220" dirty="0">
                <a:solidFill>
                  <a:srgbClr val="A62E5C"/>
                </a:solidFill>
                <a:latin typeface="Tahoma"/>
                <a:cs typeface="Tahoma"/>
              </a:rPr>
              <a:t>c</a:t>
            </a:r>
            <a:r>
              <a:rPr lang="en-US" sz="3200" spc="145" dirty="0">
                <a:solidFill>
                  <a:srgbClr val="A62E5C"/>
                </a:solidFill>
                <a:latin typeface="Tahoma"/>
                <a:cs typeface="Tahoma"/>
              </a:rPr>
              <a:t>on</a:t>
            </a:r>
            <a:r>
              <a:rPr lang="en-US" sz="3200" spc="40" dirty="0">
                <a:solidFill>
                  <a:srgbClr val="A62E5C"/>
                </a:solidFill>
                <a:latin typeface="Tahoma"/>
                <a:cs typeface="Tahoma"/>
              </a:rPr>
              <a:t>f</a:t>
            </a:r>
            <a:r>
              <a:rPr lang="en-US" sz="3200" spc="-40" dirty="0">
                <a:solidFill>
                  <a:srgbClr val="A62E5C"/>
                </a:solidFill>
                <a:latin typeface="Tahoma"/>
                <a:cs typeface="Tahoma"/>
              </a:rPr>
              <a:t>i</a:t>
            </a:r>
            <a:r>
              <a:rPr lang="en-US" sz="3200" spc="185" dirty="0">
                <a:solidFill>
                  <a:srgbClr val="A62E5C"/>
                </a:solidFill>
                <a:latin typeface="Tahoma"/>
                <a:cs typeface="Tahoma"/>
              </a:rPr>
              <a:t>d</a:t>
            </a:r>
            <a:r>
              <a:rPr lang="en-US" sz="3200" spc="155" dirty="0">
                <a:solidFill>
                  <a:srgbClr val="A62E5C"/>
                </a:solidFill>
                <a:latin typeface="Tahoma"/>
                <a:cs typeface="Tahoma"/>
              </a:rPr>
              <a:t>e</a:t>
            </a:r>
            <a:r>
              <a:rPr lang="en-US" sz="3200" spc="80" dirty="0">
                <a:solidFill>
                  <a:srgbClr val="A62E5C"/>
                </a:solidFill>
                <a:latin typeface="Tahoma"/>
                <a:cs typeface="Tahoma"/>
              </a:rPr>
              <a:t>nt</a:t>
            </a:r>
            <a:r>
              <a:rPr lang="en-US" sz="3200" spc="-25" dirty="0">
                <a:solidFill>
                  <a:srgbClr val="A62E5C"/>
                </a:solidFill>
                <a:latin typeface="Tahoma"/>
                <a:cs typeface="Tahoma"/>
              </a:rPr>
              <a:t>i</a:t>
            </a:r>
            <a:r>
              <a:rPr lang="en-US" sz="3200" spc="55" dirty="0">
                <a:solidFill>
                  <a:srgbClr val="A62E5C"/>
                </a:solidFill>
                <a:latin typeface="Tahoma"/>
                <a:cs typeface="Tahoma"/>
              </a:rPr>
              <a:t>a</a:t>
            </a:r>
            <a:r>
              <a:rPr lang="en-US" sz="3200" spc="-40" dirty="0">
                <a:solidFill>
                  <a:srgbClr val="A62E5C"/>
                </a:solidFill>
                <a:latin typeface="Tahoma"/>
                <a:cs typeface="Tahoma"/>
              </a:rPr>
              <a:t>l</a:t>
            </a:r>
            <a:r>
              <a:rPr lang="en-US" sz="3200" spc="-55" dirty="0">
                <a:solidFill>
                  <a:srgbClr val="A62E5C"/>
                </a:solidFill>
                <a:latin typeface="Tahoma"/>
                <a:cs typeface="Tahoma"/>
              </a:rPr>
              <a:t>i</a:t>
            </a:r>
            <a:r>
              <a:rPr lang="en-US" sz="3200" spc="114" dirty="0">
                <a:solidFill>
                  <a:srgbClr val="A62E5C"/>
                </a:solidFill>
                <a:latin typeface="Tahoma"/>
                <a:cs typeface="Tahoma"/>
              </a:rPr>
              <a:t>t</a:t>
            </a:r>
            <a:r>
              <a:rPr lang="en-US" sz="3200" spc="-105" dirty="0">
                <a:solidFill>
                  <a:srgbClr val="A62E5C"/>
                </a:solidFill>
                <a:latin typeface="Tahoma"/>
                <a:cs typeface="Tahoma"/>
              </a:rPr>
              <a:t>y</a:t>
            </a:r>
            <a:r>
              <a:rPr lang="en-US" sz="3200" spc="-275" dirty="0">
                <a:solidFill>
                  <a:srgbClr val="A62E5C"/>
                </a:solidFill>
                <a:latin typeface="Tahoma"/>
                <a:cs typeface="Tahoma"/>
              </a:rPr>
              <a:t>,</a:t>
            </a:r>
            <a:r>
              <a:rPr lang="en-US" sz="3200" spc="-315" dirty="0">
                <a:solidFill>
                  <a:srgbClr val="A62E5C"/>
                </a:solidFill>
                <a:latin typeface="Tahoma"/>
                <a:cs typeface="Tahoma"/>
              </a:rPr>
              <a:t> </a:t>
            </a:r>
            <a:r>
              <a:rPr lang="en-US" sz="3200" spc="-40" dirty="0">
                <a:solidFill>
                  <a:srgbClr val="A62E5C"/>
                </a:solidFill>
                <a:latin typeface="Tahoma"/>
                <a:cs typeface="Tahoma"/>
              </a:rPr>
              <a:t>i</a:t>
            </a:r>
            <a:r>
              <a:rPr lang="en-US" sz="3200" spc="150" dirty="0">
                <a:solidFill>
                  <a:srgbClr val="A62E5C"/>
                </a:solidFill>
                <a:latin typeface="Tahoma"/>
                <a:cs typeface="Tahoma"/>
              </a:rPr>
              <a:t>n</a:t>
            </a:r>
            <a:r>
              <a:rPr lang="en-US" sz="3200" spc="-5" dirty="0">
                <a:solidFill>
                  <a:srgbClr val="A62E5C"/>
                </a:solidFill>
                <a:latin typeface="Tahoma"/>
                <a:cs typeface="Tahoma"/>
              </a:rPr>
              <a:t>t</a:t>
            </a:r>
            <a:r>
              <a:rPr lang="en-US" sz="3200" spc="90" dirty="0">
                <a:solidFill>
                  <a:srgbClr val="A62E5C"/>
                </a:solidFill>
                <a:latin typeface="Tahoma"/>
                <a:cs typeface="Tahoma"/>
              </a:rPr>
              <a:t>e</a:t>
            </a:r>
            <a:r>
              <a:rPr lang="en-US" sz="3200" spc="120" dirty="0">
                <a:solidFill>
                  <a:srgbClr val="A62E5C"/>
                </a:solidFill>
                <a:latin typeface="Tahoma"/>
                <a:cs typeface="Tahoma"/>
              </a:rPr>
              <a:t>gr</a:t>
            </a:r>
            <a:r>
              <a:rPr lang="en-US" sz="3200" spc="10" dirty="0">
                <a:solidFill>
                  <a:srgbClr val="A62E5C"/>
                </a:solidFill>
                <a:latin typeface="Tahoma"/>
                <a:cs typeface="Tahoma"/>
              </a:rPr>
              <a:t>i</a:t>
            </a:r>
            <a:r>
              <a:rPr lang="en-US" sz="3200" spc="105" dirty="0">
                <a:solidFill>
                  <a:srgbClr val="A62E5C"/>
                </a:solidFill>
                <a:latin typeface="Tahoma"/>
                <a:cs typeface="Tahoma"/>
              </a:rPr>
              <a:t>t</a:t>
            </a:r>
            <a:r>
              <a:rPr lang="en-US" sz="3200" spc="320" dirty="0">
                <a:solidFill>
                  <a:srgbClr val="A62E5C"/>
                </a:solidFill>
                <a:latin typeface="Tahoma"/>
                <a:cs typeface="Tahoma"/>
              </a:rPr>
              <a:t>y</a:t>
            </a:r>
            <a:r>
              <a:rPr lang="en-US" sz="3200" spc="-315" dirty="0">
                <a:solidFill>
                  <a:srgbClr val="A62E5C"/>
                </a:solidFill>
                <a:latin typeface="Tahoma"/>
                <a:cs typeface="Tahoma"/>
              </a:rPr>
              <a:t> </a:t>
            </a:r>
            <a:r>
              <a:rPr lang="en-US" sz="3200" spc="55" dirty="0">
                <a:solidFill>
                  <a:srgbClr val="A62E5C"/>
                </a:solidFill>
                <a:latin typeface="Tahoma"/>
                <a:cs typeface="Tahoma"/>
              </a:rPr>
              <a:t>a</a:t>
            </a:r>
            <a:r>
              <a:rPr lang="en-US" sz="3200" spc="170" dirty="0">
                <a:solidFill>
                  <a:srgbClr val="A62E5C"/>
                </a:solidFill>
                <a:latin typeface="Tahoma"/>
                <a:cs typeface="Tahoma"/>
              </a:rPr>
              <a:t>n</a:t>
            </a:r>
            <a:r>
              <a:rPr lang="en-US" sz="3200" spc="275" dirty="0">
                <a:solidFill>
                  <a:srgbClr val="A62E5C"/>
                </a:solidFill>
                <a:latin typeface="Tahoma"/>
                <a:cs typeface="Tahoma"/>
              </a:rPr>
              <a:t>d</a:t>
            </a:r>
            <a:r>
              <a:rPr lang="en-US" sz="3200" spc="-275" dirty="0">
                <a:solidFill>
                  <a:srgbClr val="A62E5C"/>
                </a:solidFill>
                <a:latin typeface="Tahoma"/>
                <a:cs typeface="Tahoma"/>
              </a:rPr>
              <a:t> </a:t>
            </a:r>
            <a:r>
              <a:rPr lang="en-US" sz="3200" spc="-15" dirty="0">
                <a:solidFill>
                  <a:srgbClr val="A62E5C"/>
                </a:solidFill>
                <a:latin typeface="Tahoma"/>
                <a:cs typeface="Tahoma"/>
              </a:rPr>
              <a:t>a</a:t>
            </a:r>
            <a:r>
              <a:rPr lang="en-US" sz="3200" spc="95" dirty="0">
                <a:solidFill>
                  <a:srgbClr val="A62E5C"/>
                </a:solidFill>
                <a:latin typeface="Tahoma"/>
                <a:cs typeface="Tahoma"/>
              </a:rPr>
              <a:t>v</a:t>
            </a:r>
            <a:r>
              <a:rPr lang="en-US" sz="3200" spc="55" dirty="0">
                <a:solidFill>
                  <a:srgbClr val="A62E5C"/>
                </a:solidFill>
                <a:latin typeface="Tahoma"/>
                <a:cs typeface="Tahoma"/>
              </a:rPr>
              <a:t>a</a:t>
            </a:r>
            <a:r>
              <a:rPr lang="en-US" sz="3200" spc="-35" dirty="0">
                <a:solidFill>
                  <a:srgbClr val="A62E5C"/>
                </a:solidFill>
                <a:latin typeface="Tahoma"/>
                <a:cs typeface="Tahoma"/>
              </a:rPr>
              <a:t>il</a:t>
            </a:r>
            <a:r>
              <a:rPr lang="en-US" sz="3200" spc="55" dirty="0">
                <a:solidFill>
                  <a:srgbClr val="A62E5C"/>
                </a:solidFill>
                <a:latin typeface="Tahoma"/>
                <a:cs typeface="Tahoma"/>
              </a:rPr>
              <a:t>a</a:t>
            </a:r>
            <a:r>
              <a:rPr lang="en-US" sz="3200" spc="254" dirty="0">
                <a:solidFill>
                  <a:srgbClr val="A62E5C"/>
                </a:solidFill>
                <a:latin typeface="Tahoma"/>
                <a:cs typeface="Tahoma"/>
              </a:rPr>
              <a:t>b</a:t>
            </a:r>
            <a:r>
              <a:rPr lang="en-US" sz="3200" spc="-40" dirty="0">
                <a:solidFill>
                  <a:srgbClr val="A62E5C"/>
                </a:solidFill>
                <a:latin typeface="Tahoma"/>
                <a:cs typeface="Tahoma"/>
              </a:rPr>
              <a:t>il</a:t>
            </a:r>
            <a:r>
              <a:rPr lang="en-US" sz="3200" spc="-55" dirty="0">
                <a:solidFill>
                  <a:srgbClr val="A62E5C"/>
                </a:solidFill>
                <a:latin typeface="Tahoma"/>
                <a:cs typeface="Tahoma"/>
              </a:rPr>
              <a:t>i</a:t>
            </a:r>
            <a:r>
              <a:rPr lang="en-US" sz="3200" spc="114" dirty="0">
                <a:solidFill>
                  <a:srgbClr val="A62E5C"/>
                </a:solidFill>
                <a:latin typeface="Tahoma"/>
                <a:cs typeface="Tahoma"/>
              </a:rPr>
              <a:t>t</a:t>
            </a:r>
            <a:r>
              <a:rPr lang="en-US" sz="3200" spc="320" dirty="0">
                <a:solidFill>
                  <a:srgbClr val="A62E5C"/>
                </a:solidFill>
                <a:latin typeface="Tahoma"/>
                <a:cs typeface="Tahoma"/>
              </a:rPr>
              <a:t>y</a:t>
            </a:r>
            <a:r>
              <a:rPr lang="en-US" sz="3200" spc="-320" dirty="0">
                <a:solidFill>
                  <a:srgbClr val="A62E5C"/>
                </a:solidFill>
                <a:latin typeface="Tahoma"/>
                <a:cs typeface="Tahoma"/>
              </a:rPr>
              <a:t> </a:t>
            </a:r>
            <a:r>
              <a:rPr lang="en-US" sz="3200" spc="220" dirty="0">
                <a:solidFill>
                  <a:srgbClr val="A62E5C"/>
                </a:solidFill>
                <a:latin typeface="Tahoma"/>
                <a:cs typeface="Tahoma"/>
              </a:rPr>
              <a:t>o</a:t>
            </a:r>
            <a:r>
              <a:rPr lang="en-US" sz="3200" spc="145" dirty="0">
                <a:solidFill>
                  <a:srgbClr val="A62E5C"/>
                </a:solidFill>
                <a:latin typeface="Tahoma"/>
                <a:cs typeface="Tahoma"/>
              </a:rPr>
              <a:t>f </a:t>
            </a:r>
            <a:r>
              <a:rPr lang="en-US" sz="3200" spc="-40" dirty="0">
                <a:solidFill>
                  <a:srgbClr val="A62E5C"/>
                </a:solidFill>
                <a:latin typeface="Tahoma"/>
                <a:cs typeface="Tahoma"/>
              </a:rPr>
              <a:t>i</a:t>
            </a:r>
            <a:r>
              <a:rPr lang="en-US" sz="3200" spc="110" dirty="0">
                <a:solidFill>
                  <a:srgbClr val="A62E5C"/>
                </a:solidFill>
                <a:latin typeface="Tahoma"/>
                <a:cs typeface="Tahoma"/>
              </a:rPr>
              <a:t>n</a:t>
            </a:r>
            <a:r>
              <a:rPr lang="en-US" sz="3200" spc="-15" dirty="0">
                <a:solidFill>
                  <a:srgbClr val="A62E5C"/>
                </a:solidFill>
                <a:latin typeface="Tahoma"/>
                <a:cs typeface="Tahoma"/>
              </a:rPr>
              <a:t>f</a:t>
            </a:r>
            <a:r>
              <a:rPr lang="en-US" sz="3200" spc="114" dirty="0">
                <a:solidFill>
                  <a:srgbClr val="A62E5C"/>
                </a:solidFill>
                <a:latin typeface="Tahoma"/>
                <a:cs typeface="Tahoma"/>
              </a:rPr>
              <a:t>or</a:t>
            </a:r>
            <a:r>
              <a:rPr lang="en-US" sz="3200" spc="305" dirty="0">
                <a:solidFill>
                  <a:srgbClr val="A62E5C"/>
                </a:solidFill>
                <a:latin typeface="Tahoma"/>
                <a:cs typeface="Tahoma"/>
              </a:rPr>
              <a:t>m</a:t>
            </a:r>
            <a:r>
              <a:rPr lang="en-US" sz="3200" spc="45" dirty="0">
                <a:solidFill>
                  <a:srgbClr val="A62E5C"/>
                </a:solidFill>
                <a:latin typeface="Tahoma"/>
                <a:cs typeface="Tahoma"/>
              </a:rPr>
              <a:t>a</a:t>
            </a:r>
            <a:r>
              <a:rPr lang="en-US" sz="3200" spc="100" dirty="0">
                <a:solidFill>
                  <a:srgbClr val="A62E5C"/>
                </a:solidFill>
                <a:latin typeface="Tahoma"/>
                <a:cs typeface="Tahoma"/>
              </a:rPr>
              <a:t>t</a:t>
            </a:r>
            <a:r>
              <a:rPr lang="en-US" sz="3200" spc="-40" dirty="0">
                <a:solidFill>
                  <a:srgbClr val="A62E5C"/>
                </a:solidFill>
                <a:latin typeface="Tahoma"/>
                <a:cs typeface="Tahoma"/>
              </a:rPr>
              <a:t>i</a:t>
            </a:r>
            <a:r>
              <a:rPr lang="en-US" sz="3200" spc="210" dirty="0">
                <a:solidFill>
                  <a:srgbClr val="A62E5C"/>
                </a:solidFill>
                <a:latin typeface="Tahoma"/>
                <a:cs typeface="Tahoma"/>
              </a:rPr>
              <a:t>o</a:t>
            </a:r>
            <a:r>
              <a:rPr lang="en-US" sz="3200" spc="180" dirty="0">
                <a:solidFill>
                  <a:srgbClr val="A62E5C"/>
                </a:solidFill>
                <a:latin typeface="Tahoma"/>
                <a:cs typeface="Tahoma"/>
              </a:rPr>
              <a:t>n</a:t>
            </a:r>
            <a:r>
              <a:rPr lang="en-US" sz="3200" spc="-310" dirty="0">
                <a:solidFill>
                  <a:srgbClr val="A62E5C"/>
                </a:solidFill>
                <a:latin typeface="Tahoma"/>
                <a:cs typeface="Tahoma"/>
              </a:rPr>
              <a:t> </a:t>
            </a:r>
            <a:r>
              <a:rPr lang="en-US" sz="3200" spc="180" dirty="0">
                <a:solidFill>
                  <a:srgbClr val="A62E5C"/>
                </a:solidFill>
                <a:latin typeface="Tahoma"/>
                <a:cs typeface="Tahoma"/>
              </a:rPr>
              <a:t>b</a:t>
            </a:r>
            <a:r>
              <a:rPr lang="en-US" sz="3200" spc="320" dirty="0">
                <a:solidFill>
                  <a:srgbClr val="A62E5C"/>
                </a:solidFill>
                <a:latin typeface="Tahoma"/>
                <a:cs typeface="Tahoma"/>
              </a:rPr>
              <a:t>y</a:t>
            </a:r>
            <a:r>
              <a:rPr lang="en-US" sz="3200" spc="-290" dirty="0">
                <a:solidFill>
                  <a:srgbClr val="A62E5C"/>
                </a:solidFill>
                <a:latin typeface="Tahoma"/>
                <a:cs typeface="Tahoma"/>
              </a:rPr>
              <a:t> </a:t>
            </a:r>
            <a:r>
              <a:rPr lang="en-US" sz="3200" spc="55" dirty="0">
                <a:solidFill>
                  <a:srgbClr val="A62E5C"/>
                </a:solidFill>
                <a:latin typeface="Tahoma"/>
                <a:cs typeface="Tahoma"/>
              </a:rPr>
              <a:t>a</a:t>
            </a:r>
            <a:r>
              <a:rPr lang="en-US" sz="3200" spc="225" dirty="0">
                <a:solidFill>
                  <a:srgbClr val="A62E5C"/>
                </a:solidFill>
                <a:latin typeface="Tahoma"/>
                <a:cs typeface="Tahoma"/>
              </a:rPr>
              <a:t>pp</a:t>
            </a:r>
            <a:r>
              <a:rPr lang="en-US" sz="3200" spc="35" dirty="0">
                <a:solidFill>
                  <a:srgbClr val="A62E5C"/>
                </a:solidFill>
                <a:latin typeface="Tahoma"/>
                <a:cs typeface="Tahoma"/>
              </a:rPr>
              <a:t>l</a:t>
            </a:r>
            <a:r>
              <a:rPr lang="en-US" sz="3200" spc="204" dirty="0">
                <a:solidFill>
                  <a:srgbClr val="A62E5C"/>
                </a:solidFill>
                <a:latin typeface="Tahoma"/>
                <a:cs typeface="Tahoma"/>
              </a:rPr>
              <a:t>y</a:t>
            </a:r>
            <a:r>
              <a:rPr lang="en-US" sz="3200" spc="-40" dirty="0">
                <a:solidFill>
                  <a:srgbClr val="A62E5C"/>
                </a:solidFill>
                <a:latin typeface="Tahoma"/>
                <a:cs typeface="Tahoma"/>
              </a:rPr>
              <a:t>i</a:t>
            </a:r>
            <a:r>
              <a:rPr lang="en-US" sz="3200" spc="170" dirty="0">
                <a:solidFill>
                  <a:srgbClr val="A62E5C"/>
                </a:solidFill>
                <a:latin typeface="Tahoma"/>
                <a:cs typeface="Tahoma"/>
              </a:rPr>
              <a:t>n</a:t>
            </a:r>
            <a:r>
              <a:rPr lang="en-US" sz="3200" spc="275" dirty="0">
                <a:solidFill>
                  <a:srgbClr val="A62E5C"/>
                </a:solidFill>
                <a:latin typeface="Tahoma"/>
                <a:cs typeface="Tahoma"/>
              </a:rPr>
              <a:t>g</a:t>
            </a:r>
            <a:r>
              <a:rPr lang="en-US" sz="3200" spc="-300" dirty="0">
                <a:solidFill>
                  <a:srgbClr val="A62E5C"/>
                </a:solidFill>
                <a:latin typeface="Tahoma"/>
                <a:cs typeface="Tahoma"/>
              </a:rPr>
              <a:t> </a:t>
            </a:r>
            <a:r>
              <a:rPr lang="en-US" sz="3200" spc="170" dirty="0">
                <a:solidFill>
                  <a:srgbClr val="A62E5C"/>
                </a:solidFill>
                <a:latin typeface="Tahoma"/>
                <a:cs typeface="Tahoma"/>
              </a:rPr>
              <a:t>a </a:t>
            </a:r>
            <a:r>
              <a:rPr lang="fr-FR" sz="3200" spc="15" dirty="0" err="1">
                <a:solidFill>
                  <a:srgbClr val="A62E5C"/>
                </a:solidFill>
                <a:latin typeface="Tahoma"/>
                <a:cs typeface="Tahoma"/>
              </a:rPr>
              <a:t>r</a:t>
            </a:r>
            <a:r>
              <a:rPr lang="fr-FR" sz="3200" spc="-25" dirty="0" err="1">
                <a:solidFill>
                  <a:srgbClr val="A62E5C"/>
                </a:solidFill>
                <a:latin typeface="Tahoma"/>
                <a:cs typeface="Tahoma"/>
              </a:rPr>
              <a:t>i</a:t>
            </a:r>
            <a:r>
              <a:rPr lang="fr-FR" sz="3200" spc="65" dirty="0" err="1">
                <a:solidFill>
                  <a:srgbClr val="A62E5C"/>
                </a:solidFill>
                <a:latin typeface="Tahoma"/>
                <a:cs typeface="Tahoma"/>
              </a:rPr>
              <a:t>s</a:t>
            </a:r>
            <a:r>
              <a:rPr lang="fr-FR" sz="3200" spc="195" dirty="0" err="1">
                <a:solidFill>
                  <a:srgbClr val="A62E5C"/>
                </a:solidFill>
                <a:latin typeface="Tahoma"/>
                <a:cs typeface="Tahoma"/>
              </a:rPr>
              <a:t>k</a:t>
            </a:r>
            <a:r>
              <a:rPr lang="fr-FR" sz="3200" spc="-300" dirty="0">
                <a:solidFill>
                  <a:srgbClr val="A62E5C"/>
                </a:solidFill>
                <a:latin typeface="Tahoma"/>
                <a:cs typeface="Tahoma"/>
              </a:rPr>
              <a:t> </a:t>
            </a:r>
            <a:r>
              <a:rPr lang="fr-FR" sz="3200" spc="155" dirty="0">
                <a:solidFill>
                  <a:srgbClr val="A62E5C"/>
                </a:solidFill>
                <a:latin typeface="Tahoma"/>
                <a:cs typeface="Tahoma"/>
              </a:rPr>
              <a:t>ma</a:t>
            </a:r>
            <a:r>
              <a:rPr lang="fr-FR" sz="3200" spc="110" dirty="0">
                <a:solidFill>
                  <a:srgbClr val="A62E5C"/>
                </a:solidFill>
                <a:latin typeface="Tahoma"/>
                <a:cs typeface="Tahoma"/>
              </a:rPr>
              <a:t>n</a:t>
            </a:r>
            <a:r>
              <a:rPr lang="fr-FR" sz="3200" spc="145" dirty="0">
                <a:solidFill>
                  <a:srgbClr val="A62E5C"/>
                </a:solidFill>
                <a:latin typeface="Tahoma"/>
                <a:cs typeface="Tahoma"/>
              </a:rPr>
              <a:t>a</a:t>
            </a:r>
            <a:r>
              <a:rPr lang="fr-FR" sz="3200" spc="165" dirty="0">
                <a:solidFill>
                  <a:srgbClr val="A62E5C"/>
                </a:solidFill>
                <a:latin typeface="Tahoma"/>
                <a:cs typeface="Tahoma"/>
              </a:rPr>
              <a:t>g</a:t>
            </a:r>
            <a:r>
              <a:rPr lang="fr-FR" sz="3200" spc="130" dirty="0">
                <a:solidFill>
                  <a:srgbClr val="A62E5C"/>
                </a:solidFill>
                <a:latin typeface="Tahoma"/>
                <a:cs typeface="Tahoma"/>
              </a:rPr>
              <a:t>eme</a:t>
            </a:r>
            <a:r>
              <a:rPr lang="fr-FR" sz="3200" spc="110" dirty="0">
                <a:solidFill>
                  <a:srgbClr val="A62E5C"/>
                </a:solidFill>
                <a:latin typeface="Tahoma"/>
                <a:cs typeface="Tahoma"/>
              </a:rPr>
              <a:t>n</a:t>
            </a:r>
            <a:r>
              <a:rPr lang="fr-FR" sz="3200" spc="225" dirty="0">
                <a:solidFill>
                  <a:srgbClr val="A62E5C"/>
                </a:solidFill>
                <a:latin typeface="Tahoma"/>
                <a:cs typeface="Tahoma"/>
              </a:rPr>
              <a:t>t</a:t>
            </a:r>
            <a:r>
              <a:rPr lang="fr-FR" sz="3200" spc="-300" dirty="0">
                <a:solidFill>
                  <a:srgbClr val="A62E5C"/>
                </a:solidFill>
                <a:latin typeface="Tahoma"/>
                <a:cs typeface="Tahoma"/>
              </a:rPr>
              <a:t> </a:t>
            </a:r>
            <a:r>
              <a:rPr lang="fr-FR" sz="3200" spc="265" dirty="0" err="1">
                <a:solidFill>
                  <a:srgbClr val="A62E5C"/>
                </a:solidFill>
                <a:latin typeface="Tahoma"/>
                <a:cs typeface="Tahoma"/>
              </a:rPr>
              <a:t>p</a:t>
            </a:r>
            <a:r>
              <a:rPr lang="fr-FR" sz="3200" spc="-55" dirty="0" err="1">
                <a:solidFill>
                  <a:srgbClr val="A62E5C"/>
                </a:solidFill>
                <a:latin typeface="Tahoma"/>
                <a:cs typeface="Tahoma"/>
              </a:rPr>
              <a:t>r</a:t>
            </a:r>
            <a:r>
              <a:rPr lang="fr-FR" sz="3200" spc="220" dirty="0" err="1">
                <a:solidFill>
                  <a:srgbClr val="A62E5C"/>
                </a:solidFill>
                <a:latin typeface="Tahoma"/>
                <a:cs typeface="Tahoma"/>
              </a:rPr>
              <a:t>oc</a:t>
            </a:r>
            <a:r>
              <a:rPr lang="fr-FR" sz="3200" spc="90" dirty="0" err="1">
                <a:solidFill>
                  <a:srgbClr val="A62E5C"/>
                </a:solidFill>
                <a:latin typeface="Tahoma"/>
                <a:cs typeface="Tahoma"/>
              </a:rPr>
              <a:t>e</a:t>
            </a:r>
            <a:r>
              <a:rPr lang="fr-FR" sz="3200" spc="25" dirty="0" err="1">
                <a:solidFill>
                  <a:srgbClr val="A62E5C"/>
                </a:solidFill>
                <a:latin typeface="Tahoma"/>
                <a:cs typeface="Tahoma"/>
              </a:rPr>
              <a:t>s</a:t>
            </a:r>
            <a:r>
              <a:rPr lang="fr-FR" sz="3200" spc="175" dirty="0" err="1">
                <a:solidFill>
                  <a:srgbClr val="A62E5C"/>
                </a:solidFill>
                <a:latin typeface="Tahoma"/>
                <a:cs typeface="Tahoma"/>
              </a:rPr>
              <a:t>s</a:t>
            </a:r>
            <a:r>
              <a:rPr lang="fr-FR" sz="3200" spc="-320" dirty="0">
                <a:solidFill>
                  <a:srgbClr val="A62E5C"/>
                </a:solidFill>
                <a:latin typeface="Tahoma"/>
                <a:cs typeface="Tahoma"/>
              </a:rPr>
              <a:t> </a:t>
            </a:r>
            <a:r>
              <a:rPr lang="fr-FR" sz="3200" spc="-385" dirty="0">
                <a:solidFill>
                  <a:srgbClr val="A62E5C"/>
                </a:solidFill>
                <a:latin typeface="Tahoma"/>
                <a:cs typeface="Tahoma"/>
              </a:rPr>
              <a:t>...”</a:t>
            </a:r>
            <a:endParaRPr lang="fr-FR" sz="3200" dirty="0">
              <a:latin typeface="Tahoma"/>
              <a:cs typeface="Tahoma"/>
            </a:endParaRPr>
          </a:p>
          <a:p>
            <a:pPr marL="169545" marR="5080">
              <a:lnSpc>
                <a:spcPts val="3670"/>
              </a:lnSpc>
              <a:spcBef>
                <a:spcPts val="340"/>
              </a:spcBef>
            </a:pPr>
            <a:endParaRPr lang="en-US" sz="3200" dirty="0">
              <a:latin typeface="Tahoma"/>
              <a:cs typeface="Tahoma"/>
            </a:endParaRPr>
          </a:p>
        </p:txBody>
      </p:sp>
      <p:sp>
        <p:nvSpPr>
          <p:cNvPr id="8" name="Rectangle 7"/>
          <p:cNvSpPr/>
          <p:nvPr/>
        </p:nvSpPr>
        <p:spPr>
          <a:xfrm>
            <a:off x="2025867" y="4437112"/>
            <a:ext cx="5688632" cy="369332"/>
          </a:xfrm>
          <a:prstGeom prst="rect">
            <a:avLst/>
          </a:prstGeom>
        </p:spPr>
        <p:txBody>
          <a:bodyPr wrap="square">
            <a:spAutoFit/>
          </a:bodyPr>
          <a:lstStyle/>
          <a:p>
            <a:r>
              <a:rPr lang="fr-FR" b="1" dirty="0">
                <a:latin typeface="Arial" panose="020B0604020202020204" pitchFamily="34" charset="0"/>
                <a:cs typeface="Arial" panose="020B0604020202020204" pitchFamily="34" charset="0"/>
              </a:rPr>
              <a:t>Source: ISO/IEC 27001:2013 Standard section 0.1</a:t>
            </a:r>
          </a:p>
        </p:txBody>
      </p:sp>
    </p:spTree>
    <p:extLst>
      <p:ext uri="{BB962C8B-B14F-4D97-AF65-F5344CB8AC3E}">
        <p14:creationId xmlns:p14="http://schemas.microsoft.com/office/powerpoint/2010/main" val="1283556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407368" y="836712"/>
            <a:ext cx="7790286" cy="1051110"/>
          </a:xfrm>
          <a:prstGeom prst="rect">
            <a:avLst/>
          </a:prstGeom>
        </p:spPr>
        <p:txBody>
          <a:bodyPr vert="horz" wrap="square" lIns="0" tIns="576569" rIns="0" bIns="0" rtlCol="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ts val="3995"/>
              </a:lnSpc>
              <a:buNone/>
            </a:pPr>
            <a:r>
              <a:rPr lang="fr-FR" sz="3200" b="1" spc="-85" dirty="0">
                <a:latin typeface="Tahoma"/>
                <a:cs typeface="Tahoma"/>
              </a:rPr>
              <a:t>C’est quoi un SMSI</a:t>
            </a:r>
            <a:endParaRPr lang="en-US" sz="3200" b="1" dirty="0">
              <a:latin typeface="Tahoma"/>
              <a:cs typeface="Tahoma"/>
            </a:endParaRPr>
          </a:p>
        </p:txBody>
      </p:sp>
      <p:sp>
        <p:nvSpPr>
          <p:cNvPr id="2" name="Rectangle 1">
            <a:extLst>
              <a:ext uri="{FF2B5EF4-FFF2-40B4-BE49-F238E27FC236}">
                <a16:creationId xmlns:a16="http://schemas.microsoft.com/office/drawing/2014/main" id="{906E9EA5-DD4A-8334-E979-BC0C0161845E}"/>
              </a:ext>
            </a:extLst>
          </p:cNvPr>
          <p:cNvSpPr/>
          <p:nvPr/>
        </p:nvSpPr>
        <p:spPr>
          <a:xfrm>
            <a:off x="0" y="332656"/>
            <a:ext cx="12192000" cy="72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latin typeface="Arial" panose="020B0604020202020204" pitchFamily="34" charset="0"/>
                <a:cs typeface="Arial" panose="020B0604020202020204" pitchFamily="34" charset="0"/>
              </a:rPr>
              <a:t>SMSI</a:t>
            </a:r>
          </a:p>
        </p:txBody>
      </p:sp>
      <p:sp>
        <p:nvSpPr>
          <p:cNvPr id="5" name="ZoneTexte 4">
            <a:extLst>
              <a:ext uri="{FF2B5EF4-FFF2-40B4-BE49-F238E27FC236}">
                <a16:creationId xmlns:a16="http://schemas.microsoft.com/office/drawing/2014/main" id="{5AE6F264-257E-3432-DCA5-987612970EBF}"/>
              </a:ext>
            </a:extLst>
          </p:cNvPr>
          <p:cNvSpPr txBox="1"/>
          <p:nvPr/>
        </p:nvSpPr>
        <p:spPr>
          <a:xfrm>
            <a:off x="551384" y="2484887"/>
            <a:ext cx="10729192" cy="3539430"/>
          </a:xfrm>
          <a:prstGeom prst="rect">
            <a:avLst/>
          </a:prstGeom>
          <a:noFill/>
        </p:spPr>
        <p:txBody>
          <a:bodyPr wrap="square">
            <a:spAutoFit/>
          </a:bodyPr>
          <a:lstStyle/>
          <a:p>
            <a:pPr marL="457200" indent="-457200" algn="just">
              <a:buFont typeface="Arial" panose="020B0604020202020204" pitchFamily="34" charset="0"/>
              <a:buChar char="•"/>
            </a:pPr>
            <a:r>
              <a:rPr lang="fr-MA" sz="2800" spc="-90" dirty="0">
                <a:latin typeface="Arial"/>
                <a:cs typeface="Arial"/>
              </a:rPr>
              <a:t>Un</a:t>
            </a:r>
            <a:r>
              <a:rPr lang="fr-MA" sz="2800" spc="-45" dirty="0">
                <a:latin typeface="Arial"/>
                <a:cs typeface="Arial"/>
              </a:rPr>
              <a:t> </a:t>
            </a:r>
            <a:r>
              <a:rPr lang="fr-MA" sz="2800" spc="-85" dirty="0">
                <a:latin typeface="Arial"/>
                <a:cs typeface="Arial"/>
              </a:rPr>
              <a:t>SMSI se compose des politiques, procédures, lignes directrices et des ressources et activités associées, gérées collectivement par un organisme dans le but de protéger des actifs informationnels. </a:t>
            </a:r>
            <a:endParaRPr lang="fr-FR" sz="2800" dirty="0">
              <a:latin typeface="Tahoma" panose="020B0604030504040204" pitchFamily="34" charset="0"/>
              <a:ea typeface="Tahoma" panose="020B0604030504040204" pitchFamily="34" charset="0"/>
              <a:cs typeface="Tahoma" panose="020B0604030504040204" pitchFamily="34" charset="0"/>
            </a:endParaRPr>
          </a:p>
          <a:p>
            <a:pPr marL="457200" indent="-457200" algn="just">
              <a:buFont typeface="Arial" panose="020B0604020202020204" pitchFamily="34" charset="0"/>
              <a:buChar char="•"/>
            </a:pPr>
            <a:r>
              <a:rPr lang="fr-FR" sz="2800" dirty="0">
                <a:latin typeface="Tahoma" panose="020B0604030504040204" pitchFamily="34" charset="0"/>
                <a:ea typeface="Tahoma" panose="020B0604030504040204" pitchFamily="34" charset="0"/>
                <a:cs typeface="Tahoma" panose="020B0604030504040204" pitchFamily="34" charset="0"/>
              </a:rPr>
              <a:t>Un système de management de la sécurité de l’information SMSI est une approche systématique de la gestion des informations sensibles de l'entreprise afin qu'elles restent sécurisées.</a:t>
            </a:r>
          </a:p>
          <a:p>
            <a:pPr marL="457200" indent="-457200" algn="just">
              <a:buFont typeface="Arial" panose="020B0604020202020204" pitchFamily="34" charset="0"/>
              <a:buChar char="•"/>
            </a:pPr>
            <a:endParaRPr lang="fr-FR"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5662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96BE231D-EAC2-7736-B2E8-BCCDA42CA1BC}"/>
              </a:ext>
            </a:extLst>
          </p:cNvPr>
          <p:cNvSpPr/>
          <p:nvPr/>
        </p:nvSpPr>
        <p:spPr>
          <a:xfrm>
            <a:off x="2774442" y="373379"/>
            <a:ext cx="2545080" cy="889000"/>
          </a:xfrm>
          <a:custGeom>
            <a:avLst/>
            <a:gdLst/>
            <a:ahLst/>
            <a:cxnLst/>
            <a:rect l="l" t="t" r="r" b="b"/>
            <a:pathLst>
              <a:path w="2545079" h="889000">
                <a:moveTo>
                  <a:pt x="0" y="889000"/>
                </a:moveTo>
                <a:lnTo>
                  <a:pt x="2544698" y="889000"/>
                </a:lnTo>
                <a:lnTo>
                  <a:pt x="2544698" y="0"/>
                </a:lnTo>
                <a:lnTo>
                  <a:pt x="0" y="0"/>
                </a:lnTo>
                <a:lnTo>
                  <a:pt x="0" y="889000"/>
                </a:lnTo>
                <a:close/>
              </a:path>
            </a:pathLst>
          </a:custGeom>
          <a:solidFill>
            <a:srgbClr val="F69C7D"/>
          </a:solidFill>
        </p:spPr>
        <p:txBody>
          <a:bodyPr wrap="square" lIns="0" tIns="0" rIns="0" bIns="0" rtlCol="0"/>
          <a:lstStyle/>
          <a:p>
            <a:endParaRPr/>
          </a:p>
        </p:txBody>
      </p:sp>
      <p:grpSp>
        <p:nvGrpSpPr>
          <p:cNvPr id="6" name="object 3">
            <a:extLst>
              <a:ext uri="{FF2B5EF4-FFF2-40B4-BE49-F238E27FC236}">
                <a16:creationId xmlns:a16="http://schemas.microsoft.com/office/drawing/2014/main" id="{ED1AAB77-DF0B-B8E4-DEE5-CF1937DC4E62}"/>
              </a:ext>
            </a:extLst>
          </p:cNvPr>
          <p:cNvGrpSpPr/>
          <p:nvPr/>
        </p:nvGrpSpPr>
        <p:grpSpPr>
          <a:xfrm>
            <a:off x="2761488" y="198120"/>
            <a:ext cx="2719070" cy="1225550"/>
            <a:chOff x="2761488" y="198120"/>
            <a:chExt cx="2719070" cy="1225550"/>
          </a:xfrm>
        </p:grpSpPr>
        <p:sp>
          <p:nvSpPr>
            <p:cNvPr id="7" name="object 4">
              <a:extLst>
                <a:ext uri="{FF2B5EF4-FFF2-40B4-BE49-F238E27FC236}">
                  <a16:creationId xmlns:a16="http://schemas.microsoft.com/office/drawing/2014/main" id="{19319B0F-20AD-3E3B-A709-5D5079EDCF9C}"/>
                </a:ext>
              </a:extLst>
            </p:cNvPr>
            <p:cNvSpPr/>
            <p:nvPr/>
          </p:nvSpPr>
          <p:spPr>
            <a:xfrm>
              <a:off x="2774442" y="211074"/>
              <a:ext cx="2693035" cy="13970"/>
            </a:xfrm>
            <a:custGeom>
              <a:avLst/>
              <a:gdLst/>
              <a:ahLst/>
              <a:cxnLst/>
              <a:rect l="l" t="t" r="r" b="b"/>
              <a:pathLst>
                <a:path w="2693035" h="13970">
                  <a:moveTo>
                    <a:pt x="0" y="13715"/>
                  </a:moveTo>
                  <a:lnTo>
                    <a:pt x="2692908" y="13715"/>
                  </a:lnTo>
                  <a:lnTo>
                    <a:pt x="2692908" y="0"/>
                  </a:lnTo>
                  <a:lnTo>
                    <a:pt x="0" y="0"/>
                  </a:lnTo>
                  <a:lnTo>
                    <a:pt x="0" y="13715"/>
                  </a:lnTo>
                  <a:close/>
                </a:path>
              </a:pathLst>
            </a:custGeom>
            <a:solidFill>
              <a:srgbClr val="F69C7D"/>
            </a:solidFill>
          </p:spPr>
          <p:txBody>
            <a:bodyPr wrap="square" lIns="0" tIns="0" rIns="0" bIns="0" rtlCol="0"/>
            <a:lstStyle/>
            <a:p>
              <a:endParaRPr/>
            </a:p>
          </p:txBody>
        </p:sp>
        <p:sp>
          <p:nvSpPr>
            <p:cNvPr id="8" name="object 5">
              <a:extLst>
                <a:ext uri="{FF2B5EF4-FFF2-40B4-BE49-F238E27FC236}">
                  <a16:creationId xmlns:a16="http://schemas.microsoft.com/office/drawing/2014/main" id="{EC0A02B1-76DC-0DF5-4DBE-1F7F8289B60F}"/>
                </a:ext>
              </a:extLst>
            </p:cNvPr>
            <p:cNvSpPr/>
            <p:nvPr/>
          </p:nvSpPr>
          <p:spPr>
            <a:xfrm>
              <a:off x="2774442" y="211074"/>
              <a:ext cx="2693035" cy="1199515"/>
            </a:xfrm>
            <a:custGeom>
              <a:avLst/>
              <a:gdLst/>
              <a:ahLst/>
              <a:cxnLst/>
              <a:rect l="l" t="t" r="r" b="b"/>
              <a:pathLst>
                <a:path w="2693035" h="1199515">
                  <a:moveTo>
                    <a:pt x="0" y="1199388"/>
                  </a:moveTo>
                  <a:lnTo>
                    <a:pt x="2692908" y="1199388"/>
                  </a:lnTo>
                  <a:lnTo>
                    <a:pt x="2692908" y="0"/>
                  </a:lnTo>
                  <a:lnTo>
                    <a:pt x="0" y="0"/>
                  </a:lnTo>
                  <a:lnTo>
                    <a:pt x="0" y="1199388"/>
                  </a:lnTo>
                  <a:close/>
                </a:path>
              </a:pathLst>
            </a:custGeom>
            <a:ln w="25908">
              <a:solidFill>
                <a:srgbClr val="404040"/>
              </a:solidFill>
            </a:ln>
          </p:spPr>
          <p:txBody>
            <a:bodyPr wrap="square" lIns="0" tIns="0" rIns="0" bIns="0" rtlCol="0"/>
            <a:lstStyle/>
            <a:p>
              <a:endParaRPr/>
            </a:p>
          </p:txBody>
        </p:sp>
        <p:pic>
          <p:nvPicPr>
            <p:cNvPr id="9" name="object 6">
              <a:extLst>
                <a:ext uri="{FF2B5EF4-FFF2-40B4-BE49-F238E27FC236}">
                  <a16:creationId xmlns:a16="http://schemas.microsoft.com/office/drawing/2014/main" id="{5883A9BB-95ED-A0C8-3DE4-A4FF95B806FC}"/>
                </a:ext>
              </a:extLst>
            </p:cNvPr>
            <p:cNvPicPr/>
            <p:nvPr/>
          </p:nvPicPr>
          <p:blipFill>
            <a:blip r:embed="rId3" cstate="print"/>
            <a:stretch>
              <a:fillRect/>
            </a:stretch>
          </p:blipFill>
          <p:spPr>
            <a:xfrm>
              <a:off x="3713988" y="656793"/>
              <a:ext cx="972921" cy="305104"/>
            </a:xfrm>
            <a:prstGeom prst="rect">
              <a:avLst/>
            </a:prstGeom>
          </p:spPr>
        </p:pic>
      </p:grpSp>
      <p:grpSp>
        <p:nvGrpSpPr>
          <p:cNvPr id="10" name="object 7">
            <a:extLst>
              <a:ext uri="{FF2B5EF4-FFF2-40B4-BE49-F238E27FC236}">
                <a16:creationId xmlns:a16="http://schemas.microsoft.com/office/drawing/2014/main" id="{B8CBA655-3BEE-CE2F-2397-F9CA88891F0B}"/>
              </a:ext>
            </a:extLst>
          </p:cNvPr>
          <p:cNvGrpSpPr/>
          <p:nvPr/>
        </p:nvGrpSpPr>
        <p:grpSpPr>
          <a:xfrm>
            <a:off x="1519427" y="1882139"/>
            <a:ext cx="1567180" cy="711835"/>
            <a:chOff x="1519427" y="1882139"/>
            <a:chExt cx="1567180" cy="711835"/>
          </a:xfrm>
        </p:grpSpPr>
        <p:sp>
          <p:nvSpPr>
            <p:cNvPr id="11" name="object 8">
              <a:extLst>
                <a:ext uri="{FF2B5EF4-FFF2-40B4-BE49-F238E27FC236}">
                  <a16:creationId xmlns:a16="http://schemas.microsoft.com/office/drawing/2014/main" id="{6DD731DE-5EBD-CBAB-EFFB-A9FBC1DF337C}"/>
                </a:ext>
              </a:extLst>
            </p:cNvPr>
            <p:cNvSpPr/>
            <p:nvPr/>
          </p:nvSpPr>
          <p:spPr>
            <a:xfrm>
              <a:off x="1532381" y="1895093"/>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F05B2A"/>
            </a:solidFill>
          </p:spPr>
          <p:txBody>
            <a:bodyPr wrap="square" lIns="0" tIns="0" rIns="0" bIns="0" rtlCol="0"/>
            <a:lstStyle/>
            <a:p>
              <a:endParaRPr/>
            </a:p>
          </p:txBody>
        </p:sp>
        <p:sp>
          <p:nvSpPr>
            <p:cNvPr id="12" name="object 9">
              <a:extLst>
                <a:ext uri="{FF2B5EF4-FFF2-40B4-BE49-F238E27FC236}">
                  <a16:creationId xmlns:a16="http://schemas.microsoft.com/office/drawing/2014/main" id="{2F9F9907-999E-1B73-3981-7D2A7810CA71}"/>
                </a:ext>
              </a:extLst>
            </p:cNvPr>
            <p:cNvSpPr/>
            <p:nvPr/>
          </p:nvSpPr>
          <p:spPr>
            <a:xfrm>
              <a:off x="1532381" y="1895093"/>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13" name="object 10">
              <a:extLst>
                <a:ext uri="{FF2B5EF4-FFF2-40B4-BE49-F238E27FC236}">
                  <a16:creationId xmlns:a16="http://schemas.microsoft.com/office/drawing/2014/main" id="{C3998B11-DD19-470F-ACFB-DE032B43E783}"/>
                </a:ext>
              </a:extLst>
            </p:cNvPr>
            <p:cNvPicPr/>
            <p:nvPr/>
          </p:nvPicPr>
          <p:blipFill>
            <a:blip r:embed="rId4" cstate="print"/>
            <a:stretch>
              <a:fillRect/>
            </a:stretch>
          </p:blipFill>
          <p:spPr>
            <a:xfrm>
              <a:off x="1913254" y="2085085"/>
              <a:ext cx="908557" cy="304800"/>
            </a:xfrm>
            <a:prstGeom prst="rect">
              <a:avLst/>
            </a:prstGeom>
          </p:spPr>
        </p:pic>
      </p:grpSp>
      <p:grpSp>
        <p:nvGrpSpPr>
          <p:cNvPr id="14" name="object 11">
            <a:extLst>
              <a:ext uri="{FF2B5EF4-FFF2-40B4-BE49-F238E27FC236}">
                <a16:creationId xmlns:a16="http://schemas.microsoft.com/office/drawing/2014/main" id="{20B96A52-6829-2591-1B07-6F3B894C4A19}"/>
              </a:ext>
            </a:extLst>
          </p:cNvPr>
          <p:cNvGrpSpPr/>
          <p:nvPr/>
        </p:nvGrpSpPr>
        <p:grpSpPr>
          <a:xfrm>
            <a:off x="1519427" y="3416808"/>
            <a:ext cx="1567180" cy="711835"/>
            <a:chOff x="1519427" y="3416808"/>
            <a:chExt cx="1567180" cy="711835"/>
          </a:xfrm>
        </p:grpSpPr>
        <p:sp>
          <p:nvSpPr>
            <p:cNvPr id="15" name="object 12">
              <a:extLst>
                <a:ext uri="{FF2B5EF4-FFF2-40B4-BE49-F238E27FC236}">
                  <a16:creationId xmlns:a16="http://schemas.microsoft.com/office/drawing/2014/main" id="{F9324F60-4243-A55D-BAF0-28EEDC2AD5F9}"/>
                </a:ext>
              </a:extLst>
            </p:cNvPr>
            <p:cNvSpPr/>
            <p:nvPr/>
          </p:nvSpPr>
          <p:spPr>
            <a:xfrm>
              <a:off x="1532381"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9BC750"/>
            </a:solidFill>
          </p:spPr>
          <p:txBody>
            <a:bodyPr wrap="square" lIns="0" tIns="0" rIns="0" bIns="0" rtlCol="0"/>
            <a:lstStyle/>
            <a:p>
              <a:endParaRPr/>
            </a:p>
          </p:txBody>
        </p:sp>
        <p:sp>
          <p:nvSpPr>
            <p:cNvPr id="16" name="object 13">
              <a:extLst>
                <a:ext uri="{FF2B5EF4-FFF2-40B4-BE49-F238E27FC236}">
                  <a16:creationId xmlns:a16="http://schemas.microsoft.com/office/drawing/2014/main" id="{221CF3D5-69D3-30C5-190A-C8CFC4521BEE}"/>
                </a:ext>
              </a:extLst>
            </p:cNvPr>
            <p:cNvSpPr/>
            <p:nvPr/>
          </p:nvSpPr>
          <p:spPr>
            <a:xfrm>
              <a:off x="1532381"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17" name="object 14">
              <a:extLst>
                <a:ext uri="{FF2B5EF4-FFF2-40B4-BE49-F238E27FC236}">
                  <a16:creationId xmlns:a16="http://schemas.microsoft.com/office/drawing/2014/main" id="{EC5CAE66-B030-75A5-8403-B3C118ABD6C3}"/>
                </a:ext>
              </a:extLst>
            </p:cNvPr>
            <p:cNvPicPr/>
            <p:nvPr/>
          </p:nvPicPr>
          <p:blipFill>
            <a:blip r:embed="rId5" cstate="print"/>
            <a:stretch>
              <a:fillRect/>
            </a:stretch>
          </p:blipFill>
          <p:spPr>
            <a:xfrm>
              <a:off x="1728850" y="3651250"/>
              <a:ext cx="1262329" cy="243839"/>
            </a:xfrm>
            <a:prstGeom prst="rect">
              <a:avLst/>
            </a:prstGeom>
          </p:spPr>
        </p:pic>
      </p:grpSp>
      <p:grpSp>
        <p:nvGrpSpPr>
          <p:cNvPr id="18" name="object 15">
            <a:extLst>
              <a:ext uri="{FF2B5EF4-FFF2-40B4-BE49-F238E27FC236}">
                <a16:creationId xmlns:a16="http://schemas.microsoft.com/office/drawing/2014/main" id="{8CF2450A-78D4-550E-1EB7-F80CE88CDDF8}"/>
              </a:ext>
            </a:extLst>
          </p:cNvPr>
          <p:cNvGrpSpPr/>
          <p:nvPr/>
        </p:nvGrpSpPr>
        <p:grpSpPr>
          <a:xfrm>
            <a:off x="3515867" y="3416808"/>
            <a:ext cx="1567180" cy="711835"/>
            <a:chOff x="3515867" y="3416808"/>
            <a:chExt cx="1567180" cy="711835"/>
          </a:xfrm>
        </p:grpSpPr>
        <p:sp>
          <p:nvSpPr>
            <p:cNvPr id="19" name="object 16">
              <a:extLst>
                <a:ext uri="{FF2B5EF4-FFF2-40B4-BE49-F238E27FC236}">
                  <a16:creationId xmlns:a16="http://schemas.microsoft.com/office/drawing/2014/main" id="{EB789F05-2A2A-3982-3BE0-990E441A8206}"/>
                </a:ext>
              </a:extLst>
            </p:cNvPr>
            <p:cNvSpPr/>
            <p:nvPr/>
          </p:nvSpPr>
          <p:spPr>
            <a:xfrm>
              <a:off x="3528821"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F05B2A"/>
            </a:solidFill>
          </p:spPr>
          <p:txBody>
            <a:bodyPr wrap="square" lIns="0" tIns="0" rIns="0" bIns="0" rtlCol="0"/>
            <a:lstStyle/>
            <a:p>
              <a:endParaRPr/>
            </a:p>
          </p:txBody>
        </p:sp>
        <p:sp>
          <p:nvSpPr>
            <p:cNvPr id="20" name="object 17">
              <a:extLst>
                <a:ext uri="{FF2B5EF4-FFF2-40B4-BE49-F238E27FC236}">
                  <a16:creationId xmlns:a16="http://schemas.microsoft.com/office/drawing/2014/main" id="{B5ED847F-4B00-D181-86F6-D8F95D5C6507}"/>
                </a:ext>
              </a:extLst>
            </p:cNvPr>
            <p:cNvSpPr/>
            <p:nvPr/>
          </p:nvSpPr>
          <p:spPr>
            <a:xfrm>
              <a:off x="3528821"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21" name="object 18">
              <a:extLst>
                <a:ext uri="{FF2B5EF4-FFF2-40B4-BE49-F238E27FC236}">
                  <a16:creationId xmlns:a16="http://schemas.microsoft.com/office/drawing/2014/main" id="{2A706B17-6592-161A-D0F4-8C9173770541}"/>
                </a:ext>
              </a:extLst>
            </p:cNvPr>
            <p:cNvPicPr/>
            <p:nvPr/>
          </p:nvPicPr>
          <p:blipFill>
            <a:blip r:embed="rId6" cstate="print"/>
            <a:stretch>
              <a:fillRect/>
            </a:stretch>
          </p:blipFill>
          <p:spPr>
            <a:xfrm>
              <a:off x="3757294" y="3636010"/>
              <a:ext cx="1217295" cy="274319"/>
            </a:xfrm>
            <a:prstGeom prst="rect">
              <a:avLst/>
            </a:prstGeom>
          </p:spPr>
        </p:pic>
      </p:grpSp>
      <p:grpSp>
        <p:nvGrpSpPr>
          <p:cNvPr id="22" name="object 19">
            <a:extLst>
              <a:ext uri="{FF2B5EF4-FFF2-40B4-BE49-F238E27FC236}">
                <a16:creationId xmlns:a16="http://schemas.microsoft.com/office/drawing/2014/main" id="{6EEF570D-2E79-0D4F-F401-3F1D3C27619A}"/>
              </a:ext>
            </a:extLst>
          </p:cNvPr>
          <p:cNvGrpSpPr/>
          <p:nvPr/>
        </p:nvGrpSpPr>
        <p:grpSpPr>
          <a:xfrm>
            <a:off x="8650223" y="3416808"/>
            <a:ext cx="1567180" cy="711835"/>
            <a:chOff x="8650223" y="3416808"/>
            <a:chExt cx="1567180" cy="711835"/>
          </a:xfrm>
        </p:grpSpPr>
        <p:sp>
          <p:nvSpPr>
            <p:cNvPr id="23" name="object 20">
              <a:extLst>
                <a:ext uri="{FF2B5EF4-FFF2-40B4-BE49-F238E27FC236}">
                  <a16:creationId xmlns:a16="http://schemas.microsoft.com/office/drawing/2014/main" id="{8887579D-7CF4-A0AC-1071-E92717A9AC99}"/>
                </a:ext>
              </a:extLst>
            </p:cNvPr>
            <p:cNvSpPr/>
            <p:nvPr/>
          </p:nvSpPr>
          <p:spPr>
            <a:xfrm>
              <a:off x="8663177"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675BA7"/>
            </a:solidFill>
          </p:spPr>
          <p:txBody>
            <a:bodyPr wrap="square" lIns="0" tIns="0" rIns="0" bIns="0" rtlCol="0"/>
            <a:lstStyle/>
            <a:p>
              <a:endParaRPr/>
            </a:p>
          </p:txBody>
        </p:sp>
        <p:sp>
          <p:nvSpPr>
            <p:cNvPr id="24" name="object 21">
              <a:extLst>
                <a:ext uri="{FF2B5EF4-FFF2-40B4-BE49-F238E27FC236}">
                  <a16:creationId xmlns:a16="http://schemas.microsoft.com/office/drawing/2014/main" id="{8C447AB0-FDDF-D702-2586-B9554059A1B0}"/>
                </a:ext>
              </a:extLst>
            </p:cNvPr>
            <p:cNvSpPr/>
            <p:nvPr/>
          </p:nvSpPr>
          <p:spPr>
            <a:xfrm>
              <a:off x="8663177"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25" name="object 22">
              <a:extLst>
                <a:ext uri="{FF2B5EF4-FFF2-40B4-BE49-F238E27FC236}">
                  <a16:creationId xmlns:a16="http://schemas.microsoft.com/office/drawing/2014/main" id="{34DBFA86-DF1E-02DE-9B0E-6D2918D98E96}"/>
                </a:ext>
              </a:extLst>
            </p:cNvPr>
            <p:cNvPicPr/>
            <p:nvPr/>
          </p:nvPicPr>
          <p:blipFill>
            <a:blip r:embed="rId7" cstate="print"/>
            <a:stretch>
              <a:fillRect/>
            </a:stretch>
          </p:blipFill>
          <p:spPr>
            <a:xfrm>
              <a:off x="9071736" y="3636010"/>
              <a:ext cx="866851" cy="274319"/>
            </a:xfrm>
            <a:prstGeom prst="rect">
              <a:avLst/>
            </a:prstGeom>
          </p:spPr>
        </p:pic>
      </p:grpSp>
      <p:grpSp>
        <p:nvGrpSpPr>
          <p:cNvPr id="26" name="object 23">
            <a:extLst>
              <a:ext uri="{FF2B5EF4-FFF2-40B4-BE49-F238E27FC236}">
                <a16:creationId xmlns:a16="http://schemas.microsoft.com/office/drawing/2014/main" id="{26D5B271-5E18-B7B7-7B0C-0ED75E73DDE3}"/>
              </a:ext>
            </a:extLst>
          </p:cNvPr>
          <p:cNvGrpSpPr/>
          <p:nvPr/>
        </p:nvGrpSpPr>
        <p:grpSpPr>
          <a:xfrm>
            <a:off x="10361676" y="3416808"/>
            <a:ext cx="1567180" cy="711835"/>
            <a:chOff x="10361676" y="3416808"/>
            <a:chExt cx="1567180" cy="711835"/>
          </a:xfrm>
        </p:grpSpPr>
        <p:sp>
          <p:nvSpPr>
            <p:cNvPr id="27" name="object 24">
              <a:extLst>
                <a:ext uri="{FF2B5EF4-FFF2-40B4-BE49-F238E27FC236}">
                  <a16:creationId xmlns:a16="http://schemas.microsoft.com/office/drawing/2014/main" id="{9731517E-681A-A386-2055-321CCEA022E9}"/>
                </a:ext>
              </a:extLst>
            </p:cNvPr>
            <p:cNvSpPr/>
            <p:nvPr/>
          </p:nvSpPr>
          <p:spPr>
            <a:xfrm>
              <a:off x="10374630"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90489B"/>
            </a:solidFill>
          </p:spPr>
          <p:txBody>
            <a:bodyPr wrap="square" lIns="0" tIns="0" rIns="0" bIns="0" rtlCol="0"/>
            <a:lstStyle/>
            <a:p>
              <a:endParaRPr/>
            </a:p>
          </p:txBody>
        </p:sp>
        <p:sp>
          <p:nvSpPr>
            <p:cNvPr id="28" name="object 25">
              <a:extLst>
                <a:ext uri="{FF2B5EF4-FFF2-40B4-BE49-F238E27FC236}">
                  <a16:creationId xmlns:a16="http://schemas.microsoft.com/office/drawing/2014/main" id="{A08C4F5C-7D5A-1407-FFF3-4F18ABD796FE}"/>
                </a:ext>
              </a:extLst>
            </p:cNvPr>
            <p:cNvSpPr/>
            <p:nvPr/>
          </p:nvSpPr>
          <p:spPr>
            <a:xfrm>
              <a:off x="10374630"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29" name="object 26">
              <a:extLst>
                <a:ext uri="{FF2B5EF4-FFF2-40B4-BE49-F238E27FC236}">
                  <a16:creationId xmlns:a16="http://schemas.microsoft.com/office/drawing/2014/main" id="{A5DA965A-3245-D130-8F60-0DC49851D898}"/>
                </a:ext>
              </a:extLst>
            </p:cNvPr>
            <p:cNvPicPr/>
            <p:nvPr/>
          </p:nvPicPr>
          <p:blipFill>
            <a:blip r:embed="rId8" cstate="print"/>
            <a:stretch>
              <a:fillRect/>
            </a:stretch>
          </p:blipFill>
          <p:spPr>
            <a:xfrm>
              <a:off x="10559542" y="3636010"/>
              <a:ext cx="1300479" cy="274319"/>
            </a:xfrm>
            <a:prstGeom prst="rect">
              <a:avLst/>
            </a:prstGeom>
          </p:spPr>
        </p:pic>
      </p:grpSp>
      <p:grpSp>
        <p:nvGrpSpPr>
          <p:cNvPr id="30" name="object 27">
            <a:extLst>
              <a:ext uri="{FF2B5EF4-FFF2-40B4-BE49-F238E27FC236}">
                <a16:creationId xmlns:a16="http://schemas.microsoft.com/office/drawing/2014/main" id="{D9A629EC-6C9E-DC5A-9DD7-88BB30EC6DAE}"/>
              </a:ext>
            </a:extLst>
          </p:cNvPr>
          <p:cNvGrpSpPr/>
          <p:nvPr/>
        </p:nvGrpSpPr>
        <p:grpSpPr>
          <a:xfrm>
            <a:off x="1519427" y="5443728"/>
            <a:ext cx="1567180" cy="711835"/>
            <a:chOff x="1519427" y="5443728"/>
            <a:chExt cx="1567180" cy="711835"/>
          </a:xfrm>
        </p:grpSpPr>
        <p:sp>
          <p:nvSpPr>
            <p:cNvPr id="31" name="object 28">
              <a:extLst>
                <a:ext uri="{FF2B5EF4-FFF2-40B4-BE49-F238E27FC236}">
                  <a16:creationId xmlns:a16="http://schemas.microsoft.com/office/drawing/2014/main" id="{0A315747-CAC7-FE9A-85B3-7B1BF63E5924}"/>
                </a:ext>
              </a:extLst>
            </p:cNvPr>
            <p:cNvSpPr/>
            <p:nvPr/>
          </p:nvSpPr>
          <p:spPr>
            <a:xfrm>
              <a:off x="1532381" y="545668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9BC750"/>
            </a:solidFill>
          </p:spPr>
          <p:txBody>
            <a:bodyPr wrap="square" lIns="0" tIns="0" rIns="0" bIns="0" rtlCol="0"/>
            <a:lstStyle/>
            <a:p>
              <a:endParaRPr/>
            </a:p>
          </p:txBody>
        </p:sp>
        <p:sp>
          <p:nvSpPr>
            <p:cNvPr id="32" name="object 29">
              <a:extLst>
                <a:ext uri="{FF2B5EF4-FFF2-40B4-BE49-F238E27FC236}">
                  <a16:creationId xmlns:a16="http://schemas.microsoft.com/office/drawing/2014/main" id="{BA70BB28-324A-BF92-3CA8-1D0B8F42BBA2}"/>
                </a:ext>
              </a:extLst>
            </p:cNvPr>
            <p:cNvSpPr/>
            <p:nvPr/>
          </p:nvSpPr>
          <p:spPr>
            <a:xfrm>
              <a:off x="1532381" y="545668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33" name="object 30">
              <a:extLst>
                <a:ext uri="{FF2B5EF4-FFF2-40B4-BE49-F238E27FC236}">
                  <a16:creationId xmlns:a16="http://schemas.microsoft.com/office/drawing/2014/main" id="{BC78112E-AAF4-AD32-D93E-7EB9BD12CD16}"/>
                </a:ext>
              </a:extLst>
            </p:cNvPr>
            <p:cNvPicPr/>
            <p:nvPr/>
          </p:nvPicPr>
          <p:blipFill>
            <a:blip r:embed="rId9" cstate="print"/>
            <a:stretch>
              <a:fillRect/>
            </a:stretch>
          </p:blipFill>
          <p:spPr>
            <a:xfrm>
              <a:off x="2061083" y="5586374"/>
              <a:ext cx="641908" cy="213359"/>
            </a:xfrm>
            <a:prstGeom prst="rect">
              <a:avLst/>
            </a:prstGeom>
          </p:spPr>
        </p:pic>
        <p:pic>
          <p:nvPicPr>
            <p:cNvPr id="34" name="object 31">
              <a:extLst>
                <a:ext uri="{FF2B5EF4-FFF2-40B4-BE49-F238E27FC236}">
                  <a16:creationId xmlns:a16="http://schemas.microsoft.com/office/drawing/2014/main" id="{21C3EE36-933C-AAA9-580E-4488170C336A}"/>
                </a:ext>
              </a:extLst>
            </p:cNvPr>
            <p:cNvPicPr/>
            <p:nvPr/>
          </p:nvPicPr>
          <p:blipFill>
            <a:blip r:embed="rId10" cstate="print"/>
            <a:stretch>
              <a:fillRect/>
            </a:stretch>
          </p:blipFill>
          <p:spPr>
            <a:xfrm>
              <a:off x="1774570" y="5799734"/>
              <a:ext cx="1142492" cy="213664"/>
            </a:xfrm>
            <a:prstGeom prst="rect">
              <a:avLst/>
            </a:prstGeom>
          </p:spPr>
        </p:pic>
      </p:grpSp>
      <p:grpSp>
        <p:nvGrpSpPr>
          <p:cNvPr id="35" name="object 32">
            <a:extLst>
              <a:ext uri="{FF2B5EF4-FFF2-40B4-BE49-F238E27FC236}">
                <a16:creationId xmlns:a16="http://schemas.microsoft.com/office/drawing/2014/main" id="{F90A8FA3-A312-A56C-17F3-05A59CEF9F72}"/>
              </a:ext>
            </a:extLst>
          </p:cNvPr>
          <p:cNvGrpSpPr/>
          <p:nvPr/>
        </p:nvGrpSpPr>
        <p:grpSpPr>
          <a:xfrm>
            <a:off x="3387852" y="5451347"/>
            <a:ext cx="1580515" cy="1010285"/>
            <a:chOff x="3387852" y="5451347"/>
            <a:chExt cx="1580515" cy="1010285"/>
          </a:xfrm>
        </p:grpSpPr>
        <p:sp>
          <p:nvSpPr>
            <p:cNvPr id="36" name="object 33">
              <a:extLst>
                <a:ext uri="{FF2B5EF4-FFF2-40B4-BE49-F238E27FC236}">
                  <a16:creationId xmlns:a16="http://schemas.microsoft.com/office/drawing/2014/main" id="{30525A43-17F3-8929-C050-53C214CCAA01}"/>
                </a:ext>
              </a:extLst>
            </p:cNvPr>
            <p:cNvSpPr/>
            <p:nvPr/>
          </p:nvSpPr>
          <p:spPr>
            <a:xfrm>
              <a:off x="3400806" y="5464301"/>
              <a:ext cx="1554480" cy="984250"/>
            </a:xfrm>
            <a:custGeom>
              <a:avLst/>
              <a:gdLst/>
              <a:ahLst/>
              <a:cxnLst/>
              <a:rect l="l" t="t" r="r" b="b"/>
              <a:pathLst>
                <a:path w="1554479" h="984250">
                  <a:moveTo>
                    <a:pt x="0" y="0"/>
                  </a:moveTo>
                  <a:lnTo>
                    <a:pt x="1554480" y="0"/>
                  </a:lnTo>
                  <a:lnTo>
                    <a:pt x="1554480" y="799299"/>
                  </a:lnTo>
                  <a:lnTo>
                    <a:pt x="1493133" y="799951"/>
                  </a:lnTo>
                  <a:lnTo>
                    <a:pt x="1435008" y="801845"/>
                  </a:lnTo>
                  <a:lnTo>
                    <a:pt x="1379922" y="804889"/>
                  </a:lnTo>
                  <a:lnTo>
                    <a:pt x="1327689" y="808989"/>
                  </a:lnTo>
                  <a:lnTo>
                    <a:pt x="1278127" y="814054"/>
                  </a:lnTo>
                  <a:lnTo>
                    <a:pt x="1231050" y="819990"/>
                  </a:lnTo>
                  <a:lnTo>
                    <a:pt x="1186275" y="826705"/>
                  </a:lnTo>
                  <a:lnTo>
                    <a:pt x="1143618" y="834106"/>
                  </a:lnTo>
                  <a:lnTo>
                    <a:pt x="1102894" y="842100"/>
                  </a:lnTo>
                  <a:lnTo>
                    <a:pt x="1063919" y="850596"/>
                  </a:lnTo>
                  <a:lnTo>
                    <a:pt x="1026509" y="859500"/>
                  </a:lnTo>
                  <a:lnTo>
                    <a:pt x="955649" y="878162"/>
                  </a:lnTo>
                  <a:lnTo>
                    <a:pt x="888839" y="897346"/>
                  </a:lnTo>
                  <a:lnTo>
                    <a:pt x="856493" y="906902"/>
                  </a:lnTo>
                  <a:lnTo>
                    <a:pt x="824608" y="916310"/>
                  </a:lnTo>
                  <a:lnTo>
                    <a:pt x="761481" y="934313"/>
                  </a:lnTo>
                  <a:lnTo>
                    <a:pt x="697986" y="950614"/>
                  </a:lnTo>
                  <a:lnTo>
                    <a:pt x="632649" y="964472"/>
                  </a:lnTo>
                  <a:lnTo>
                    <a:pt x="563998" y="975145"/>
                  </a:lnTo>
                  <a:lnTo>
                    <a:pt x="490560" y="981893"/>
                  </a:lnTo>
                  <a:lnTo>
                    <a:pt x="451585" y="983563"/>
                  </a:lnTo>
                  <a:lnTo>
                    <a:pt x="410861" y="983974"/>
                  </a:lnTo>
                  <a:lnTo>
                    <a:pt x="368204" y="983033"/>
                  </a:lnTo>
                  <a:lnTo>
                    <a:pt x="323429" y="980647"/>
                  </a:lnTo>
                  <a:lnTo>
                    <a:pt x="276352" y="976724"/>
                  </a:lnTo>
                  <a:lnTo>
                    <a:pt x="226790" y="971171"/>
                  </a:lnTo>
                  <a:lnTo>
                    <a:pt x="174557" y="963896"/>
                  </a:lnTo>
                  <a:lnTo>
                    <a:pt x="119471" y="954805"/>
                  </a:lnTo>
                  <a:lnTo>
                    <a:pt x="61346" y="943807"/>
                  </a:lnTo>
                  <a:lnTo>
                    <a:pt x="0" y="930808"/>
                  </a:lnTo>
                  <a:lnTo>
                    <a:pt x="0" y="0"/>
                  </a:lnTo>
                  <a:close/>
                </a:path>
              </a:pathLst>
            </a:custGeom>
            <a:ln w="25908">
              <a:solidFill>
                <a:srgbClr val="404040"/>
              </a:solidFill>
            </a:ln>
          </p:spPr>
          <p:txBody>
            <a:bodyPr wrap="square" lIns="0" tIns="0" rIns="0" bIns="0" rtlCol="0"/>
            <a:lstStyle/>
            <a:p>
              <a:endParaRPr/>
            </a:p>
          </p:txBody>
        </p:sp>
        <p:pic>
          <p:nvPicPr>
            <p:cNvPr id="37" name="object 34">
              <a:extLst>
                <a:ext uri="{FF2B5EF4-FFF2-40B4-BE49-F238E27FC236}">
                  <a16:creationId xmlns:a16="http://schemas.microsoft.com/office/drawing/2014/main" id="{B4DA72D3-F658-23CB-834D-7128F6C460F6}"/>
                </a:ext>
              </a:extLst>
            </p:cNvPr>
            <p:cNvPicPr/>
            <p:nvPr/>
          </p:nvPicPr>
          <p:blipFill>
            <a:blip r:embed="rId11" cstate="print"/>
            <a:stretch>
              <a:fillRect/>
            </a:stretch>
          </p:blipFill>
          <p:spPr>
            <a:xfrm>
              <a:off x="3653917" y="5712256"/>
              <a:ext cx="1195158" cy="304800"/>
            </a:xfrm>
            <a:prstGeom prst="rect">
              <a:avLst/>
            </a:prstGeom>
          </p:spPr>
        </p:pic>
      </p:grpSp>
      <p:grpSp>
        <p:nvGrpSpPr>
          <p:cNvPr id="38" name="object 35">
            <a:extLst>
              <a:ext uri="{FF2B5EF4-FFF2-40B4-BE49-F238E27FC236}">
                <a16:creationId xmlns:a16="http://schemas.microsoft.com/office/drawing/2014/main" id="{52FFB91E-5385-7236-1062-84870DAD6E21}"/>
              </a:ext>
            </a:extLst>
          </p:cNvPr>
          <p:cNvGrpSpPr/>
          <p:nvPr/>
        </p:nvGrpSpPr>
        <p:grpSpPr>
          <a:xfrm>
            <a:off x="5227320" y="3416808"/>
            <a:ext cx="1567180" cy="711835"/>
            <a:chOff x="5227320" y="3416808"/>
            <a:chExt cx="1567180" cy="711835"/>
          </a:xfrm>
        </p:grpSpPr>
        <p:sp>
          <p:nvSpPr>
            <p:cNvPr id="39" name="object 36">
              <a:extLst>
                <a:ext uri="{FF2B5EF4-FFF2-40B4-BE49-F238E27FC236}">
                  <a16:creationId xmlns:a16="http://schemas.microsoft.com/office/drawing/2014/main" id="{932A769C-060D-EA07-BACA-89B2386991D0}"/>
                </a:ext>
              </a:extLst>
            </p:cNvPr>
            <p:cNvSpPr/>
            <p:nvPr/>
          </p:nvSpPr>
          <p:spPr>
            <a:xfrm>
              <a:off x="5240274"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F05B2A"/>
            </a:solidFill>
          </p:spPr>
          <p:txBody>
            <a:bodyPr wrap="square" lIns="0" tIns="0" rIns="0" bIns="0" rtlCol="0"/>
            <a:lstStyle/>
            <a:p>
              <a:endParaRPr/>
            </a:p>
          </p:txBody>
        </p:sp>
        <p:sp>
          <p:nvSpPr>
            <p:cNvPr id="40" name="object 37">
              <a:extLst>
                <a:ext uri="{FF2B5EF4-FFF2-40B4-BE49-F238E27FC236}">
                  <a16:creationId xmlns:a16="http://schemas.microsoft.com/office/drawing/2014/main" id="{E0EB1D75-6050-FD0A-8458-7D3E5684222E}"/>
                </a:ext>
              </a:extLst>
            </p:cNvPr>
            <p:cNvSpPr/>
            <p:nvPr/>
          </p:nvSpPr>
          <p:spPr>
            <a:xfrm>
              <a:off x="5240274"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41" name="object 38">
              <a:extLst>
                <a:ext uri="{FF2B5EF4-FFF2-40B4-BE49-F238E27FC236}">
                  <a16:creationId xmlns:a16="http://schemas.microsoft.com/office/drawing/2014/main" id="{444255F1-1E51-31E2-3576-DFFC4D2AC7C3}"/>
                </a:ext>
              </a:extLst>
            </p:cNvPr>
            <p:cNvPicPr/>
            <p:nvPr/>
          </p:nvPicPr>
          <p:blipFill>
            <a:blip r:embed="rId6" cstate="print"/>
            <a:stretch>
              <a:fillRect/>
            </a:stretch>
          </p:blipFill>
          <p:spPr>
            <a:xfrm>
              <a:off x="5468747" y="3636010"/>
              <a:ext cx="1217637" cy="274319"/>
            </a:xfrm>
            <a:prstGeom prst="rect">
              <a:avLst/>
            </a:prstGeom>
          </p:spPr>
        </p:pic>
      </p:grpSp>
      <p:grpSp>
        <p:nvGrpSpPr>
          <p:cNvPr id="42" name="object 39">
            <a:extLst>
              <a:ext uri="{FF2B5EF4-FFF2-40B4-BE49-F238E27FC236}">
                <a16:creationId xmlns:a16="http://schemas.microsoft.com/office/drawing/2014/main" id="{9BDF2E11-C877-906A-624C-C93385225FF8}"/>
              </a:ext>
            </a:extLst>
          </p:cNvPr>
          <p:cNvGrpSpPr/>
          <p:nvPr/>
        </p:nvGrpSpPr>
        <p:grpSpPr>
          <a:xfrm>
            <a:off x="6938771" y="3416808"/>
            <a:ext cx="1567180" cy="711835"/>
            <a:chOff x="6938771" y="3416808"/>
            <a:chExt cx="1567180" cy="711835"/>
          </a:xfrm>
        </p:grpSpPr>
        <p:sp>
          <p:nvSpPr>
            <p:cNvPr id="43" name="object 40">
              <a:extLst>
                <a:ext uri="{FF2B5EF4-FFF2-40B4-BE49-F238E27FC236}">
                  <a16:creationId xmlns:a16="http://schemas.microsoft.com/office/drawing/2014/main" id="{0278EA10-7456-B995-8A52-D3ED0C0EB0D8}"/>
                </a:ext>
              </a:extLst>
            </p:cNvPr>
            <p:cNvSpPr/>
            <p:nvPr/>
          </p:nvSpPr>
          <p:spPr>
            <a:xfrm>
              <a:off x="6951725" y="3429762"/>
              <a:ext cx="1541145" cy="685800"/>
            </a:xfrm>
            <a:custGeom>
              <a:avLst/>
              <a:gdLst/>
              <a:ahLst/>
              <a:cxnLst/>
              <a:rect l="l" t="t" r="r" b="b"/>
              <a:pathLst>
                <a:path w="1541145" h="685800">
                  <a:moveTo>
                    <a:pt x="1540764" y="0"/>
                  </a:moveTo>
                  <a:lnTo>
                    <a:pt x="0" y="0"/>
                  </a:lnTo>
                  <a:lnTo>
                    <a:pt x="0" y="685800"/>
                  </a:lnTo>
                  <a:lnTo>
                    <a:pt x="1540764" y="685800"/>
                  </a:lnTo>
                  <a:lnTo>
                    <a:pt x="1540764" y="0"/>
                  </a:lnTo>
                  <a:close/>
                </a:path>
              </a:pathLst>
            </a:custGeom>
            <a:solidFill>
              <a:srgbClr val="F05B2A"/>
            </a:solidFill>
          </p:spPr>
          <p:txBody>
            <a:bodyPr wrap="square" lIns="0" tIns="0" rIns="0" bIns="0" rtlCol="0"/>
            <a:lstStyle/>
            <a:p>
              <a:endParaRPr/>
            </a:p>
          </p:txBody>
        </p:sp>
        <p:sp>
          <p:nvSpPr>
            <p:cNvPr id="44" name="object 41">
              <a:extLst>
                <a:ext uri="{FF2B5EF4-FFF2-40B4-BE49-F238E27FC236}">
                  <a16:creationId xmlns:a16="http://schemas.microsoft.com/office/drawing/2014/main" id="{618F378C-002D-A81E-E8B6-0F222FBEDDEB}"/>
                </a:ext>
              </a:extLst>
            </p:cNvPr>
            <p:cNvSpPr/>
            <p:nvPr/>
          </p:nvSpPr>
          <p:spPr>
            <a:xfrm>
              <a:off x="6951725" y="3429762"/>
              <a:ext cx="1541145" cy="685800"/>
            </a:xfrm>
            <a:custGeom>
              <a:avLst/>
              <a:gdLst/>
              <a:ahLst/>
              <a:cxnLst/>
              <a:rect l="l" t="t" r="r" b="b"/>
              <a:pathLst>
                <a:path w="1541145" h="685800">
                  <a:moveTo>
                    <a:pt x="0" y="685800"/>
                  </a:moveTo>
                  <a:lnTo>
                    <a:pt x="1540764" y="685800"/>
                  </a:lnTo>
                  <a:lnTo>
                    <a:pt x="1540764" y="0"/>
                  </a:lnTo>
                  <a:lnTo>
                    <a:pt x="0" y="0"/>
                  </a:lnTo>
                  <a:lnTo>
                    <a:pt x="0" y="685800"/>
                  </a:lnTo>
                  <a:close/>
                </a:path>
              </a:pathLst>
            </a:custGeom>
            <a:ln w="25908">
              <a:solidFill>
                <a:srgbClr val="404040"/>
              </a:solidFill>
            </a:ln>
          </p:spPr>
          <p:txBody>
            <a:bodyPr wrap="square" lIns="0" tIns="0" rIns="0" bIns="0" rtlCol="0"/>
            <a:lstStyle/>
            <a:p>
              <a:endParaRPr/>
            </a:p>
          </p:txBody>
        </p:sp>
        <p:pic>
          <p:nvPicPr>
            <p:cNvPr id="45" name="object 42">
              <a:extLst>
                <a:ext uri="{FF2B5EF4-FFF2-40B4-BE49-F238E27FC236}">
                  <a16:creationId xmlns:a16="http://schemas.microsoft.com/office/drawing/2014/main" id="{CF34FE32-7615-23E0-156B-D1EB7D9F5DCB}"/>
                </a:ext>
              </a:extLst>
            </p:cNvPr>
            <p:cNvPicPr/>
            <p:nvPr/>
          </p:nvPicPr>
          <p:blipFill>
            <a:blip r:embed="rId6" cstate="print"/>
            <a:stretch>
              <a:fillRect/>
            </a:stretch>
          </p:blipFill>
          <p:spPr>
            <a:xfrm>
              <a:off x="7180452" y="3636010"/>
              <a:ext cx="1217295" cy="274319"/>
            </a:xfrm>
            <a:prstGeom prst="rect">
              <a:avLst/>
            </a:prstGeom>
          </p:spPr>
        </p:pic>
      </p:grpSp>
      <p:sp>
        <p:nvSpPr>
          <p:cNvPr id="46" name="object 43">
            <a:extLst>
              <a:ext uri="{FF2B5EF4-FFF2-40B4-BE49-F238E27FC236}">
                <a16:creationId xmlns:a16="http://schemas.microsoft.com/office/drawing/2014/main" id="{8D49D86C-FEB8-C601-B5FE-1D18A06637F0}"/>
              </a:ext>
            </a:extLst>
          </p:cNvPr>
          <p:cNvSpPr/>
          <p:nvPr/>
        </p:nvSpPr>
        <p:spPr>
          <a:xfrm>
            <a:off x="2303526" y="4115561"/>
            <a:ext cx="0" cy="1339850"/>
          </a:xfrm>
          <a:custGeom>
            <a:avLst/>
            <a:gdLst/>
            <a:ahLst/>
            <a:cxnLst/>
            <a:rect l="l" t="t" r="r" b="b"/>
            <a:pathLst>
              <a:path h="1339850">
                <a:moveTo>
                  <a:pt x="0" y="0"/>
                </a:moveTo>
                <a:lnTo>
                  <a:pt x="0" y="1339850"/>
                </a:lnTo>
              </a:path>
            </a:pathLst>
          </a:custGeom>
          <a:ln w="38100">
            <a:solidFill>
              <a:srgbClr val="3D3D3D"/>
            </a:solidFill>
          </a:ln>
        </p:spPr>
        <p:txBody>
          <a:bodyPr wrap="square" lIns="0" tIns="0" rIns="0" bIns="0" rtlCol="0"/>
          <a:lstStyle/>
          <a:p>
            <a:endParaRPr/>
          </a:p>
        </p:txBody>
      </p:sp>
      <p:sp>
        <p:nvSpPr>
          <p:cNvPr id="47" name="object 44">
            <a:extLst>
              <a:ext uri="{FF2B5EF4-FFF2-40B4-BE49-F238E27FC236}">
                <a16:creationId xmlns:a16="http://schemas.microsoft.com/office/drawing/2014/main" id="{9A13F05C-879B-0C7A-229E-C23FF81033EB}"/>
              </a:ext>
            </a:extLst>
          </p:cNvPr>
          <p:cNvSpPr/>
          <p:nvPr/>
        </p:nvSpPr>
        <p:spPr>
          <a:xfrm>
            <a:off x="2282189" y="1410461"/>
            <a:ext cx="1873250" cy="2018664"/>
          </a:xfrm>
          <a:custGeom>
            <a:avLst/>
            <a:gdLst/>
            <a:ahLst/>
            <a:cxnLst/>
            <a:rect l="l" t="t" r="r" b="b"/>
            <a:pathLst>
              <a:path w="1873250" h="2018664">
                <a:moveTo>
                  <a:pt x="1872996" y="0"/>
                </a:moveTo>
                <a:lnTo>
                  <a:pt x="1872996" y="1807972"/>
                </a:lnTo>
              </a:path>
              <a:path w="1873250" h="2018664">
                <a:moveTo>
                  <a:pt x="0" y="242315"/>
                </a:moveTo>
                <a:lnTo>
                  <a:pt x="1872742" y="242315"/>
                </a:lnTo>
              </a:path>
              <a:path w="1873250" h="2018664">
                <a:moveTo>
                  <a:pt x="21336" y="242315"/>
                </a:moveTo>
                <a:lnTo>
                  <a:pt x="21336" y="483742"/>
                </a:lnTo>
              </a:path>
              <a:path w="1873250" h="2018664">
                <a:moveTo>
                  <a:pt x="21336" y="1784603"/>
                </a:moveTo>
                <a:lnTo>
                  <a:pt x="21336" y="2018664"/>
                </a:lnTo>
              </a:path>
            </a:pathLst>
          </a:custGeom>
          <a:ln w="38100">
            <a:solidFill>
              <a:srgbClr val="3D3D3D"/>
            </a:solidFill>
          </a:ln>
        </p:spPr>
        <p:txBody>
          <a:bodyPr wrap="square" lIns="0" tIns="0" rIns="0" bIns="0" rtlCol="0"/>
          <a:lstStyle/>
          <a:p>
            <a:endParaRPr/>
          </a:p>
        </p:txBody>
      </p:sp>
      <p:sp>
        <p:nvSpPr>
          <p:cNvPr id="48" name="object 45">
            <a:extLst>
              <a:ext uri="{FF2B5EF4-FFF2-40B4-BE49-F238E27FC236}">
                <a16:creationId xmlns:a16="http://schemas.microsoft.com/office/drawing/2014/main" id="{AEE33FD6-75CB-7EA9-7742-6E0CCCEB5F36}"/>
              </a:ext>
            </a:extLst>
          </p:cNvPr>
          <p:cNvSpPr/>
          <p:nvPr/>
        </p:nvSpPr>
        <p:spPr>
          <a:xfrm>
            <a:off x="2303526" y="3210305"/>
            <a:ext cx="8866505" cy="220345"/>
          </a:xfrm>
          <a:custGeom>
            <a:avLst/>
            <a:gdLst/>
            <a:ahLst/>
            <a:cxnLst/>
            <a:rect l="l" t="t" r="r" b="b"/>
            <a:pathLst>
              <a:path w="8866505" h="220345">
                <a:moveTo>
                  <a:pt x="8846820" y="24384"/>
                </a:moveTo>
                <a:lnTo>
                  <a:pt x="8846820" y="219837"/>
                </a:lnTo>
              </a:path>
              <a:path w="8866505" h="220345">
                <a:moveTo>
                  <a:pt x="0" y="7620"/>
                </a:moveTo>
                <a:lnTo>
                  <a:pt x="8865997" y="40513"/>
                </a:lnTo>
              </a:path>
              <a:path w="8866505" h="220345">
                <a:moveTo>
                  <a:pt x="1994915" y="0"/>
                </a:moveTo>
                <a:lnTo>
                  <a:pt x="1994915" y="218821"/>
                </a:lnTo>
              </a:path>
              <a:path w="8866505" h="220345">
                <a:moveTo>
                  <a:pt x="3706368" y="7620"/>
                </a:moveTo>
                <a:lnTo>
                  <a:pt x="3706368" y="219583"/>
                </a:lnTo>
              </a:path>
              <a:path w="8866505" h="220345">
                <a:moveTo>
                  <a:pt x="5417820" y="24384"/>
                </a:moveTo>
                <a:lnTo>
                  <a:pt x="5417820" y="219837"/>
                </a:lnTo>
              </a:path>
              <a:path w="8866505" h="220345">
                <a:moveTo>
                  <a:pt x="7131177" y="24384"/>
                </a:moveTo>
                <a:lnTo>
                  <a:pt x="7129272" y="219837"/>
                </a:lnTo>
              </a:path>
            </a:pathLst>
          </a:custGeom>
          <a:ln w="38100">
            <a:solidFill>
              <a:srgbClr val="3D3D3D"/>
            </a:solidFill>
          </a:ln>
        </p:spPr>
        <p:txBody>
          <a:bodyPr wrap="square" lIns="0" tIns="0" rIns="0" bIns="0" rtlCol="0"/>
          <a:lstStyle/>
          <a:p>
            <a:endParaRPr/>
          </a:p>
        </p:txBody>
      </p:sp>
      <p:grpSp>
        <p:nvGrpSpPr>
          <p:cNvPr id="49" name="object 46">
            <a:extLst>
              <a:ext uri="{FF2B5EF4-FFF2-40B4-BE49-F238E27FC236}">
                <a16:creationId xmlns:a16="http://schemas.microsoft.com/office/drawing/2014/main" id="{994BF6CB-BED3-ECCC-5A61-2AF94A688EAB}"/>
              </a:ext>
            </a:extLst>
          </p:cNvPr>
          <p:cNvGrpSpPr/>
          <p:nvPr/>
        </p:nvGrpSpPr>
        <p:grpSpPr>
          <a:xfrm>
            <a:off x="147764" y="3029966"/>
            <a:ext cx="11913235" cy="1877695"/>
            <a:chOff x="147764" y="3029966"/>
            <a:chExt cx="11913235" cy="1877695"/>
          </a:xfrm>
        </p:grpSpPr>
        <p:sp>
          <p:nvSpPr>
            <p:cNvPr id="50" name="object 47">
              <a:extLst>
                <a:ext uri="{FF2B5EF4-FFF2-40B4-BE49-F238E27FC236}">
                  <a16:creationId xmlns:a16="http://schemas.microsoft.com/office/drawing/2014/main" id="{9C8C7607-241A-844B-B6E7-4DD56781B348}"/>
                </a:ext>
              </a:extLst>
            </p:cNvPr>
            <p:cNvSpPr/>
            <p:nvPr/>
          </p:nvSpPr>
          <p:spPr>
            <a:xfrm>
              <a:off x="160782" y="3082290"/>
              <a:ext cx="11887200" cy="1812289"/>
            </a:xfrm>
            <a:custGeom>
              <a:avLst/>
              <a:gdLst/>
              <a:ahLst/>
              <a:cxnLst/>
              <a:rect l="l" t="t" r="r" b="b"/>
              <a:pathLst>
                <a:path w="11887200" h="1812289">
                  <a:moveTo>
                    <a:pt x="0" y="1812036"/>
                  </a:moveTo>
                  <a:lnTo>
                    <a:pt x="11887200" y="1812036"/>
                  </a:lnTo>
                </a:path>
                <a:path w="11887200" h="1812289">
                  <a:moveTo>
                    <a:pt x="11875008" y="0"/>
                  </a:moveTo>
                  <a:lnTo>
                    <a:pt x="11875008" y="1812290"/>
                  </a:lnTo>
                </a:path>
                <a:path w="11887200" h="1812289">
                  <a:moveTo>
                    <a:pt x="0" y="0"/>
                  </a:moveTo>
                  <a:lnTo>
                    <a:pt x="0" y="1812290"/>
                  </a:lnTo>
                </a:path>
              </a:pathLst>
            </a:custGeom>
            <a:ln w="25908">
              <a:solidFill>
                <a:srgbClr val="EF5A28"/>
              </a:solidFill>
            </a:ln>
          </p:spPr>
          <p:txBody>
            <a:bodyPr wrap="square" lIns="0" tIns="0" rIns="0" bIns="0" rtlCol="0"/>
            <a:lstStyle/>
            <a:p>
              <a:endParaRPr/>
            </a:p>
          </p:txBody>
        </p:sp>
        <p:sp>
          <p:nvSpPr>
            <p:cNvPr id="51" name="object 48">
              <a:extLst>
                <a:ext uri="{FF2B5EF4-FFF2-40B4-BE49-F238E27FC236}">
                  <a16:creationId xmlns:a16="http://schemas.microsoft.com/office/drawing/2014/main" id="{DF447673-E118-A545-58CE-CEA64D8A6057}"/>
                </a:ext>
              </a:extLst>
            </p:cNvPr>
            <p:cNvSpPr/>
            <p:nvPr/>
          </p:nvSpPr>
          <p:spPr>
            <a:xfrm>
              <a:off x="160782" y="3029965"/>
              <a:ext cx="11888470" cy="91440"/>
            </a:xfrm>
            <a:custGeom>
              <a:avLst/>
              <a:gdLst/>
              <a:ahLst/>
              <a:cxnLst/>
              <a:rect l="l" t="t" r="r" b="b"/>
              <a:pathLst>
                <a:path w="11888470" h="91439">
                  <a:moveTo>
                    <a:pt x="3239643" y="52324"/>
                  </a:moveTo>
                  <a:lnTo>
                    <a:pt x="3213735" y="39370"/>
                  </a:lnTo>
                  <a:lnTo>
                    <a:pt x="3161919" y="13462"/>
                  </a:lnTo>
                  <a:lnTo>
                    <a:pt x="3161919" y="39370"/>
                  </a:lnTo>
                  <a:lnTo>
                    <a:pt x="0" y="39370"/>
                  </a:lnTo>
                  <a:lnTo>
                    <a:pt x="0" y="65278"/>
                  </a:lnTo>
                  <a:lnTo>
                    <a:pt x="3161919" y="65278"/>
                  </a:lnTo>
                  <a:lnTo>
                    <a:pt x="3161919" y="91186"/>
                  </a:lnTo>
                  <a:lnTo>
                    <a:pt x="3213722" y="65278"/>
                  </a:lnTo>
                  <a:lnTo>
                    <a:pt x="3239643" y="52324"/>
                  </a:lnTo>
                  <a:close/>
                </a:path>
                <a:path w="11888470" h="91439">
                  <a:moveTo>
                    <a:pt x="11888470" y="38862"/>
                  </a:moveTo>
                  <a:lnTo>
                    <a:pt x="7272566" y="25819"/>
                  </a:lnTo>
                  <a:lnTo>
                    <a:pt x="7272655" y="0"/>
                  </a:lnTo>
                  <a:lnTo>
                    <a:pt x="7194804" y="38608"/>
                  </a:lnTo>
                  <a:lnTo>
                    <a:pt x="7272401" y="77724"/>
                  </a:lnTo>
                  <a:lnTo>
                    <a:pt x="7272477" y="51727"/>
                  </a:lnTo>
                  <a:lnTo>
                    <a:pt x="11888343" y="64770"/>
                  </a:lnTo>
                  <a:lnTo>
                    <a:pt x="11888470" y="38862"/>
                  </a:lnTo>
                  <a:close/>
                </a:path>
              </a:pathLst>
            </a:custGeom>
            <a:solidFill>
              <a:srgbClr val="EF5A28"/>
            </a:solidFill>
          </p:spPr>
          <p:txBody>
            <a:bodyPr wrap="square" lIns="0" tIns="0" rIns="0" bIns="0" rtlCol="0"/>
            <a:lstStyle/>
            <a:p>
              <a:endParaRPr/>
            </a:p>
          </p:txBody>
        </p:sp>
      </p:grpSp>
      <p:sp>
        <p:nvSpPr>
          <p:cNvPr id="52" name="object 49">
            <a:extLst>
              <a:ext uri="{FF2B5EF4-FFF2-40B4-BE49-F238E27FC236}">
                <a16:creationId xmlns:a16="http://schemas.microsoft.com/office/drawing/2014/main" id="{09D12522-2664-04F3-BD4A-767C150D2B6A}"/>
              </a:ext>
            </a:extLst>
          </p:cNvPr>
          <p:cNvSpPr txBox="1"/>
          <p:nvPr/>
        </p:nvSpPr>
        <p:spPr>
          <a:xfrm>
            <a:off x="139091" y="1197287"/>
            <a:ext cx="1921992" cy="473848"/>
          </a:xfrm>
          <a:prstGeom prst="rect">
            <a:avLst/>
          </a:prstGeom>
        </p:spPr>
        <p:txBody>
          <a:bodyPr vert="horz" wrap="square" lIns="0" tIns="12065" rIns="0" bIns="0" rtlCol="0">
            <a:spAutoFit/>
          </a:bodyPr>
          <a:lstStyle/>
          <a:p>
            <a:pPr marL="12700" marR="5080" indent="139700" algn="l">
              <a:lnSpc>
                <a:spcPct val="100000"/>
              </a:lnSpc>
              <a:spcBef>
                <a:spcPts val="95"/>
              </a:spcBef>
            </a:pPr>
            <a:r>
              <a:rPr lang="fr-MA" sz="1000" i="1" dirty="0">
                <a:solidFill>
                  <a:srgbClr val="404040"/>
                </a:solidFill>
                <a:latin typeface="Verdana"/>
                <a:cs typeface="Verdana"/>
              </a:rPr>
              <a:t>A faire et à ne pas faire Approuvé par l'exécutif Relativement concis</a:t>
            </a:r>
            <a:endParaRPr sz="1000" dirty="0">
              <a:latin typeface="Verdana"/>
              <a:cs typeface="Verdana"/>
            </a:endParaRPr>
          </a:p>
        </p:txBody>
      </p:sp>
      <p:sp>
        <p:nvSpPr>
          <p:cNvPr id="53" name="object 50">
            <a:extLst>
              <a:ext uri="{FF2B5EF4-FFF2-40B4-BE49-F238E27FC236}">
                <a16:creationId xmlns:a16="http://schemas.microsoft.com/office/drawing/2014/main" id="{EE615B62-89F0-C96C-84E5-8E543522EAB6}"/>
              </a:ext>
            </a:extLst>
          </p:cNvPr>
          <p:cNvSpPr/>
          <p:nvPr/>
        </p:nvSpPr>
        <p:spPr>
          <a:xfrm>
            <a:off x="160781" y="1773173"/>
            <a:ext cx="1371600" cy="464184"/>
          </a:xfrm>
          <a:custGeom>
            <a:avLst/>
            <a:gdLst/>
            <a:ahLst/>
            <a:cxnLst/>
            <a:rect l="l" t="t" r="r" b="b"/>
            <a:pathLst>
              <a:path w="1371600" h="464185">
                <a:moveTo>
                  <a:pt x="0" y="0"/>
                </a:moveTo>
                <a:lnTo>
                  <a:pt x="1300861" y="0"/>
                </a:lnTo>
              </a:path>
              <a:path w="1371600" h="464185">
                <a:moveTo>
                  <a:pt x="615696" y="0"/>
                </a:moveTo>
                <a:lnTo>
                  <a:pt x="1371092" y="463930"/>
                </a:lnTo>
              </a:path>
            </a:pathLst>
          </a:custGeom>
          <a:ln w="38100">
            <a:solidFill>
              <a:srgbClr val="2A9FBB"/>
            </a:solidFill>
          </a:ln>
        </p:spPr>
        <p:txBody>
          <a:bodyPr wrap="square" lIns="0" tIns="0" rIns="0" bIns="0" rtlCol="0"/>
          <a:lstStyle/>
          <a:p>
            <a:endParaRPr/>
          </a:p>
        </p:txBody>
      </p:sp>
      <p:sp>
        <p:nvSpPr>
          <p:cNvPr id="54" name="object 51">
            <a:extLst>
              <a:ext uri="{FF2B5EF4-FFF2-40B4-BE49-F238E27FC236}">
                <a16:creationId xmlns:a16="http://schemas.microsoft.com/office/drawing/2014/main" id="{B5E55189-D2F6-3DA7-E08E-10D4C11BE5AC}"/>
              </a:ext>
            </a:extLst>
          </p:cNvPr>
          <p:cNvSpPr txBox="1"/>
          <p:nvPr/>
        </p:nvSpPr>
        <p:spPr>
          <a:xfrm>
            <a:off x="212547" y="4257547"/>
            <a:ext cx="1848536" cy="499496"/>
          </a:xfrm>
          <a:prstGeom prst="rect">
            <a:avLst/>
          </a:prstGeom>
        </p:spPr>
        <p:txBody>
          <a:bodyPr vert="horz" wrap="square" lIns="0" tIns="12065" rIns="0" bIns="0" rtlCol="0">
            <a:spAutoFit/>
          </a:bodyPr>
          <a:lstStyle/>
          <a:p>
            <a:pPr marL="76200" marR="5080" indent="-64135" algn="l">
              <a:lnSpc>
                <a:spcPct val="100000"/>
              </a:lnSpc>
              <a:spcBef>
                <a:spcPts val="95"/>
              </a:spcBef>
            </a:pPr>
            <a:r>
              <a:rPr lang="fr-MA" sz="1000" i="1" dirty="0">
                <a:solidFill>
                  <a:srgbClr val="404040"/>
                </a:solidFill>
                <a:latin typeface="Verdana"/>
                <a:cs typeface="Verdana"/>
              </a:rPr>
              <a:t>Décrit le processus</a:t>
            </a:r>
          </a:p>
          <a:p>
            <a:pPr marL="76200" marR="5080" indent="-64135" algn="l">
              <a:lnSpc>
                <a:spcPct val="100000"/>
              </a:lnSpc>
              <a:spcBef>
                <a:spcPts val="95"/>
              </a:spcBef>
            </a:pPr>
            <a:r>
              <a:rPr lang="fr-MA" sz="1000" i="1" dirty="0">
                <a:solidFill>
                  <a:srgbClr val="404040"/>
                </a:solidFill>
                <a:latin typeface="Verdana"/>
                <a:cs typeface="Verdana"/>
              </a:rPr>
              <a:t>Approuvé par le processus</a:t>
            </a:r>
          </a:p>
          <a:p>
            <a:pPr marL="76200" marR="5080" indent="-64135" algn="l">
              <a:lnSpc>
                <a:spcPct val="100000"/>
              </a:lnSpc>
              <a:spcBef>
                <a:spcPts val="95"/>
              </a:spcBef>
            </a:pPr>
            <a:r>
              <a:rPr lang="fr-MA" sz="1000" i="1" dirty="0">
                <a:solidFill>
                  <a:srgbClr val="404040"/>
                </a:solidFill>
                <a:latin typeface="Verdana"/>
                <a:cs typeface="Verdana"/>
              </a:rPr>
              <a:t>propriétaire</a:t>
            </a:r>
          </a:p>
        </p:txBody>
      </p:sp>
      <p:sp>
        <p:nvSpPr>
          <p:cNvPr id="55" name="object 52">
            <a:extLst>
              <a:ext uri="{FF2B5EF4-FFF2-40B4-BE49-F238E27FC236}">
                <a16:creationId xmlns:a16="http://schemas.microsoft.com/office/drawing/2014/main" id="{12BDF30E-8AE8-C79A-D2EC-73AD4499152C}"/>
              </a:ext>
            </a:extLst>
          </p:cNvPr>
          <p:cNvSpPr/>
          <p:nvPr/>
        </p:nvSpPr>
        <p:spPr>
          <a:xfrm>
            <a:off x="261365" y="3772661"/>
            <a:ext cx="10032365" cy="969644"/>
          </a:xfrm>
          <a:custGeom>
            <a:avLst/>
            <a:gdLst/>
            <a:ahLst/>
            <a:cxnLst/>
            <a:rect l="l" t="t" r="r" b="b"/>
            <a:pathLst>
              <a:path w="10032365" h="969645">
                <a:moveTo>
                  <a:pt x="0" y="451104"/>
                </a:moveTo>
                <a:lnTo>
                  <a:pt x="1300861" y="451104"/>
                </a:lnTo>
              </a:path>
              <a:path w="10032365" h="969645">
                <a:moveTo>
                  <a:pt x="650747" y="451231"/>
                </a:moveTo>
                <a:lnTo>
                  <a:pt x="1270508" y="0"/>
                </a:lnTo>
              </a:path>
              <a:path w="10032365" h="969645">
                <a:moveTo>
                  <a:pt x="4959223" y="534924"/>
                </a:moveTo>
                <a:lnTo>
                  <a:pt x="4946904" y="952754"/>
                </a:lnTo>
              </a:path>
              <a:path w="10032365" h="969645">
                <a:moveTo>
                  <a:pt x="4946777" y="745744"/>
                </a:moveTo>
                <a:lnTo>
                  <a:pt x="4037076" y="342900"/>
                </a:lnTo>
              </a:path>
              <a:path w="10032365" h="969645">
                <a:moveTo>
                  <a:pt x="10031094" y="551688"/>
                </a:moveTo>
                <a:lnTo>
                  <a:pt x="10018776" y="969518"/>
                </a:lnTo>
              </a:path>
              <a:path w="10032365" h="969645">
                <a:moveTo>
                  <a:pt x="10032365" y="745744"/>
                </a:moveTo>
                <a:lnTo>
                  <a:pt x="9122664" y="342900"/>
                </a:lnTo>
              </a:path>
            </a:pathLst>
          </a:custGeom>
          <a:ln w="38100">
            <a:solidFill>
              <a:srgbClr val="2A9FBB"/>
            </a:solidFill>
          </a:ln>
        </p:spPr>
        <p:txBody>
          <a:bodyPr wrap="square" lIns="0" tIns="0" rIns="0" bIns="0" rtlCol="0"/>
          <a:lstStyle/>
          <a:p>
            <a:endParaRPr/>
          </a:p>
        </p:txBody>
      </p:sp>
      <p:sp>
        <p:nvSpPr>
          <p:cNvPr id="56" name="object 53">
            <a:extLst>
              <a:ext uri="{FF2B5EF4-FFF2-40B4-BE49-F238E27FC236}">
                <a16:creationId xmlns:a16="http://schemas.microsoft.com/office/drawing/2014/main" id="{0B6D2BB3-771E-AAC6-F411-EF909E5B420D}"/>
              </a:ext>
            </a:extLst>
          </p:cNvPr>
          <p:cNvSpPr txBox="1"/>
          <p:nvPr/>
        </p:nvSpPr>
        <p:spPr>
          <a:xfrm>
            <a:off x="6086094" y="2975610"/>
            <a:ext cx="1189990" cy="166071"/>
          </a:xfrm>
          <a:prstGeom prst="rect">
            <a:avLst/>
          </a:prstGeom>
        </p:spPr>
        <p:txBody>
          <a:bodyPr vert="horz" wrap="square" lIns="0" tIns="12065" rIns="0" bIns="0" rtlCol="0">
            <a:spAutoFit/>
          </a:bodyPr>
          <a:lstStyle/>
          <a:p>
            <a:pPr algn="l"/>
            <a:r>
              <a:rPr lang="fr-MA" sz="1000" b="0" i="0" u="none" strike="noStrike" dirty="0">
                <a:solidFill>
                  <a:srgbClr val="000000"/>
                </a:solidFill>
                <a:effectLst/>
                <a:latin typeface="-apple-system"/>
              </a:rPr>
              <a:t>Éléments optionnels</a:t>
            </a:r>
          </a:p>
        </p:txBody>
      </p:sp>
      <p:sp>
        <p:nvSpPr>
          <p:cNvPr id="57" name="object 54">
            <a:extLst>
              <a:ext uri="{FF2B5EF4-FFF2-40B4-BE49-F238E27FC236}">
                <a16:creationId xmlns:a16="http://schemas.microsoft.com/office/drawing/2014/main" id="{436BCD52-AFFC-543C-ED53-E14E93E0354F}"/>
              </a:ext>
            </a:extLst>
          </p:cNvPr>
          <p:cNvSpPr txBox="1"/>
          <p:nvPr/>
        </p:nvSpPr>
        <p:spPr>
          <a:xfrm>
            <a:off x="5287517" y="4275201"/>
            <a:ext cx="3205346" cy="499496"/>
          </a:xfrm>
          <a:prstGeom prst="rect">
            <a:avLst/>
          </a:prstGeom>
        </p:spPr>
        <p:txBody>
          <a:bodyPr vert="horz" wrap="square" lIns="0" tIns="12065" rIns="0" bIns="0" rtlCol="0">
            <a:spAutoFit/>
          </a:bodyPr>
          <a:lstStyle/>
          <a:p>
            <a:pPr marL="12700">
              <a:lnSpc>
                <a:spcPct val="100000"/>
              </a:lnSpc>
              <a:spcBef>
                <a:spcPts val="95"/>
              </a:spcBef>
            </a:pPr>
            <a:r>
              <a:rPr lang="fr-MA" sz="1000" i="1" dirty="0">
                <a:solidFill>
                  <a:srgbClr val="404040"/>
                </a:solidFill>
                <a:latin typeface="Verdana"/>
                <a:cs typeface="Verdana"/>
              </a:rPr>
              <a:t>Conseils et règles à suivre.</a:t>
            </a:r>
          </a:p>
          <a:p>
            <a:pPr marL="12700">
              <a:lnSpc>
                <a:spcPct val="100000"/>
              </a:lnSpc>
              <a:spcBef>
                <a:spcPts val="95"/>
              </a:spcBef>
            </a:pPr>
            <a:r>
              <a:rPr lang="fr-MA" sz="1000" i="1" dirty="0">
                <a:solidFill>
                  <a:srgbClr val="404040"/>
                </a:solidFill>
                <a:latin typeface="Verdana"/>
                <a:cs typeface="Verdana"/>
              </a:rPr>
              <a:t>Approuvé par le responsable principal approprié. </a:t>
            </a:r>
          </a:p>
          <a:p>
            <a:pPr marL="12700">
              <a:lnSpc>
                <a:spcPct val="100000"/>
              </a:lnSpc>
              <a:spcBef>
                <a:spcPts val="95"/>
              </a:spcBef>
            </a:pPr>
            <a:r>
              <a:rPr lang="fr-MA" sz="1000" i="1" dirty="0" err="1">
                <a:solidFill>
                  <a:srgbClr val="404040"/>
                </a:solidFill>
                <a:latin typeface="Verdana"/>
                <a:cs typeface="Verdana"/>
              </a:rPr>
              <a:t>Detaillé</a:t>
            </a:r>
            <a:endParaRPr lang="fr-MA" sz="1000" i="1" dirty="0">
              <a:solidFill>
                <a:srgbClr val="404040"/>
              </a:solidFill>
              <a:latin typeface="Verdana"/>
              <a:cs typeface="Verdana"/>
            </a:endParaRPr>
          </a:p>
        </p:txBody>
      </p:sp>
      <p:sp>
        <p:nvSpPr>
          <p:cNvPr id="58" name="object 55">
            <a:extLst>
              <a:ext uri="{FF2B5EF4-FFF2-40B4-BE49-F238E27FC236}">
                <a16:creationId xmlns:a16="http://schemas.microsoft.com/office/drawing/2014/main" id="{CDD788F7-FF88-FD8C-47A5-37FAC4C2C649}"/>
              </a:ext>
            </a:extLst>
          </p:cNvPr>
          <p:cNvSpPr txBox="1"/>
          <p:nvPr/>
        </p:nvSpPr>
        <p:spPr>
          <a:xfrm>
            <a:off x="10372469" y="4275201"/>
            <a:ext cx="1606981" cy="627736"/>
          </a:xfrm>
          <a:prstGeom prst="rect">
            <a:avLst/>
          </a:prstGeom>
        </p:spPr>
        <p:txBody>
          <a:bodyPr vert="horz" wrap="square" lIns="0" tIns="12065" rIns="0" bIns="0" rtlCol="0">
            <a:spAutoFit/>
          </a:bodyPr>
          <a:lstStyle/>
          <a:p>
            <a:pPr marL="12700" marR="5080">
              <a:lnSpc>
                <a:spcPct val="100000"/>
              </a:lnSpc>
              <a:spcBef>
                <a:spcPts val="95"/>
              </a:spcBef>
            </a:pPr>
            <a:r>
              <a:rPr lang="fr-MA" sz="1000" i="1" dirty="0">
                <a:solidFill>
                  <a:srgbClr val="404040"/>
                </a:solidFill>
                <a:latin typeface="Verdana"/>
                <a:cs typeface="Verdana"/>
              </a:rPr>
              <a:t>Formulaires et modèles standard que nous attendons que chacun utilise</a:t>
            </a:r>
          </a:p>
        </p:txBody>
      </p:sp>
      <p:sp>
        <p:nvSpPr>
          <p:cNvPr id="59" name="object 56">
            <a:extLst>
              <a:ext uri="{FF2B5EF4-FFF2-40B4-BE49-F238E27FC236}">
                <a16:creationId xmlns:a16="http://schemas.microsoft.com/office/drawing/2014/main" id="{7346944A-622B-9EE2-3EB2-BF6C057E527B}"/>
              </a:ext>
            </a:extLst>
          </p:cNvPr>
          <p:cNvSpPr txBox="1"/>
          <p:nvPr/>
        </p:nvSpPr>
        <p:spPr>
          <a:xfrm>
            <a:off x="97027" y="6244538"/>
            <a:ext cx="1964056" cy="640560"/>
          </a:xfrm>
          <a:prstGeom prst="rect">
            <a:avLst/>
          </a:prstGeom>
        </p:spPr>
        <p:txBody>
          <a:bodyPr vert="horz" wrap="square" lIns="0" tIns="12065" rIns="0" bIns="0" rtlCol="0">
            <a:spAutoFit/>
          </a:bodyPr>
          <a:lstStyle/>
          <a:p>
            <a:pPr marL="12700" marR="5080" indent="86360" algn="l">
              <a:lnSpc>
                <a:spcPct val="100000"/>
              </a:lnSpc>
              <a:spcBef>
                <a:spcPts val="95"/>
              </a:spcBef>
            </a:pPr>
            <a:r>
              <a:rPr lang="fr-MA" sz="1000" i="1" dirty="0">
                <a:solidFill>
                  <a:srgbClr val="404040"/>
                </a:solidFill>
                <a:latin typeface="Verdana"/>
                <a:cs typeface="Verdana"/>
              </a:rPr>
              <a:t>Comment le faire réellement. </a:t>
            </a:r>
          </a:p>
          <a:p>
            <a:pPr marL="12700" marR="5080" indent="86360" algn="l">
              <a:lnSpc>
                <a:spcPct val="100000"/>
              </a:lnSpc>
              <a:spcBef>
                <a:spcPts val="95"/>
              </a:spcBef>
            </a:pPr>
            <a:r>
              <a:rPr lang="fr-MA" sz="1000" i="1" dirty="0">
                <a:solidFill>
                  <a:srgbClr val="404040"/>
                </a:solidFill>
                <a:latin typeface="Verdana"/>
                <a:cs typeface="Verdana"/>
              </a:rPr>
              <a:t>Rédigé et contrôlé par ceux qui font le travail</a:t>
            </a:r>
          </a:p>
        </p:txBody>
      </p:sp>
      <p:sp>
        <p:nvSpPr>
          <p:cNvPr id="60" name="object 57">
            <a:extLst>
              <a:ext uri="{FF2B5EF4-FFF2-40B4-BE49-F238E27FC236}">
                <a16:creationId xmlns:a16="http://schemas.microsoft.com/office/drawing/2014/main" id="{E29771B7-616E-DCF5-4E7D-6A9D9F00FABD}"/>
              </a:ext>
            </a:extLst>
          </p:cNvPr>
          <p:cNvSpPr/>
          <p:nvPr/>
        </p:nvSpPr>
        <p:spPr>
          <a:xfrm>
            <a:off x="201929" y="5799582"/>
            <a:ext cx="1330325" cy="411480"/>
          </a:xfrm>
          <a:custGeom>
            <a:avLst/>
            <a:gdLst/>
            <a:ahLst/>
            <a:cxnLst/>
            <a:rect l="l" t="t" r="r" b="b"/>
            <a:pathLst>
              <a:path w="1330325" h="411479">
                <a:moveTo>
                  <a:pt x="0" y="411480"/>
                </a:moveTo>
                <a:lnTo>
                  <a:pt x="1300861" y="411480"/>
                </a:lnTo>
              </a:path>
              <a:path w="1330325" h="411479">
                <a:moveTo>
                  <a:pt x="624840" y="411441"/>
                </a:moveTo>
                <a:lnTo>
                  <a:pt x="1329817" y="0"/>
                </a:lnTo>
              </a:path>
            </a:pathLst>
          </a:custGeom>
          <a:ln w="38100">
            <a:solidFill>
              <a:srgbClr val="2A9FBB"/>
            </a:solidFill>
          </a:ln>
        </p:spPr>
        <p:txBody>
          <a:bodyPr wrap="square" lIns="0" tIns="0" rIns="0" bIns="0" rtlCol="0"/>
          <a:lstStyle/>
          <a:p>
            <a:endParaRPr/>
          </a:p>
        </p:txBody>
      </p:sp>
      <p:grpSp>
        <p:nvGrpSpPr>
          <p:cNvPr id="61" name="object 58">
            <a:extLst>
              <a:ext uri="{FF2B5EF4-FFF2-40B4-BE49-F238E27FC236}">
                <a16:creationId xmlns:a16="http://schemas.microsoft.com/office/drawing/2014/main" id="{996F21DB-CF02-553F-9B6D-26059A9C84C7}"/>
              </a:ext>
            </a:extLst>
          </p:cNvPr>
          <p:cNvGrpSpPr/>
          <p:nvPr/>
        </p:nvGrpSpPr>
        <p:grpSpPr>
          <a:xfrm>
            <a:off x="2761488" y="211836"/>
            <a:ext cx="2719070" cy="1211580"/>
            <a:chOff x="2761488" y="211836"/>
            <a:chExt cx="2719070" cy="1211580"/>
          </a:xfrm>
        </p:grpSpPr>
        <p:sp>
          <p:nvSpPr>
            <p:cNvPr id="62" name="object 59">
              <a:extLst>
                <a:ext uri="{FF2B5EF4-FFF2-40B4-BE49-F238E27FC236}">
                  <a16:creationId xmlns:a16="http://schemas.microsoft.com/office/drawing/2014/main" id="{54728123-EC12-E3A0-90A7-2FE981ED721C}"/>
                </a:ext>
              </a:extLst>
            </p:cNvPr>
            <p:cNvSpPr/>
            <p:nvPr/>
          </p:nvSpPr>
          <p:spPr>
            <a:xfrm>
              <a:off x="2774442" y="224789"/>
              <a:ext cx="2693035" cy="1186180"/>
            </a:xfrm>
            <a:custGeom>
              <a:avLst/>
              <a:gdLst/>
              <a:ahLst/>
              <a:cxnLst/>
              <a:rect l="l" t="t" r="r" b="b"/>
              <a:pathLst>
                <a:path w="2693035" h="1186180">
                  <a:moveTo>
                    <a:pt x="2692908" y="0"/>
                  </a:moveTo>
                  <a:lnTo>
                    <a:pt x="0" y="0"/>
                  </a:lnTo>
                  <a:lnTo>
                    <a:pt x="0" y="148590"/>
                  </a:lnTo>
                  <a:lnTo>
                    <a:pt x="0" y="1037590"/>
                  </a:lnTo>
                  <a:lnTo>
                    <a:pt x="0" y="1186180"/>
                  </a:lnTo>
                  <a:lnTo>
                    <a:pt x="2692908" y="1186180"/>
                  </a:lnTo>
                  <a:lnTo>
                    <a:pt x="2692908" y="1037590"/>
                  </a:lnTo>
                  <a:lnTo>
                    <a:pt x="148209" y="1037590"/>
                  </a:lnTo>
                  <a:lnTo>
                    <a:pt x="148209" y="148590"/>
                  </a:lnTo>
                  <a:lnTo>
                    <a:pt x="2544699" y="148590"/>
                  </a:lnTo>
                  <a:lnTo>
                    <a:pt x="2544699" y="1037463"/>
                  </a:lnTo>
                  <a:lnTo>
                    <a:pt x="2692908" y="1037463"/>
                  </a:lnTo>
                  <a:lnTo>
                    <a:pt x="2692908" y="148590"/>
                  </a:lnTo>
                  <a:lnTo>
                    <a:pt x="2692908" y="148209"/>
                  </a:lnTo>
                  <a:lnTo>
                    <a:pt x="2692908" y="0"/>
                  </a:lnTo>
                  <a:close/>
                </a:path>
              </a:pathLst>
            </a:custGeom>
            <a:solidFill>
              <a:srgbClr val="F8BCA9"/>
            </a:solidFill>
          </p:spPr>
          <p:txBody>
            <a:bodyPr wrap="square" lIns="0" tIns="0" rIns="0" bIns="0" rtlCol="0"/>
            <a:lstStyle/>
            <a:p>
              <a:endParaRPr/>
            </a:p>
          </p:txBody>
        </p:sp>
        <p:sp>
          <p:nvSpPr>
            <p:cNvPr id="63" name="object 60">
              <a:extLst>
                <a:ext uri="{FF2B5EF4-FFF2-40B4-BE49-F238E27FC236}">
                  <a16:creationId xmlns:a16="http://schemas.microsoft.com/office/drawing/2014/main" id="{F17EE2D4-64C6-1305-20D0-E9FEACB4AA7B}"/>
                </a:ext>
              </a:extLst>
            </p:cNvPr>
            <p:cNvSpPr/>
            <p:nvPr/>
          </p:nvSpPr>
          <p:spPr>
            <a:xfrm>
              <a:off x="2774442" y="224790"/>
              <a:ext cx="2693035" cy="1186180"/>
            </a:xfrm>
            <a:custGeom>
              <a:avLst/>
              <a:gdLst/>
              <a:ahLst/>
              <a:cxnLst/>
              <a:rect l="l" t="t" r="r" b="b"/>
              <a:pathLst>
                <a:path w="2693035" h="1186180">
                  <a:moveTo>
                    <a:pt x="0" y="0"/>
                  </a:moveTo>
                  <a:lnTo>
                    <a:pt x="2692908" y="0"/>
                  </a:lnTo>
                  <a:lnTo>
                    <a:pt x="2692908" y="1185671"/>
                  </a:lnTo>
                  <a:lnTo>
                    <a:pt x="0" y="1185671"/>
                  </a:lnTo>
                  <a:lnTo>
                    <a:pt x="0" y="0"/>
                  </a:lnTo>
                  <a:close/>
                </a:path>
                <a:path w="2693035" h="1186180">
                  <a:moveTo>
                    <a:pt x="148208" y="148208"/>
                  </a:moveTo>
                  <a:lnTo>
                    <a:pt x="148208" y="1037462"/>
                  </a:lnTo>
                  <a:lnTo>
                    <a:pt x="2544698" y="1037462"/>
                  </a:lnTo>
                  <a:lnTo>
                    <a:pt x="2544698" y="148208"/>
                  </a:lnTo>
                  <a:lnTo>
                    <a:pt x="148208" y="148208"/>
                  </a:lnTo>
                  <a:close/>
                </a:path>
              </a:pathLst>
            </a:custGeom>
            <a:ln w="25908">
              <a:solidFill>
                <a:srgbClr val="404040"/>
              </a:solidFill>
            </a:ln>
          </p:spPr>
          <p:txBody>
            <a:bodyPr wrap="square" lIns="0" tIns="0" rIns="0" bIns="0" rtlCol="0"/>
            <a:lstStyle/>
            <a:p>
              <a:endParaRPr/>
            </a:p>
          </p:txBody>
        </p:sp>
      </p:grpSp>
    </p:spTree>
    <p:extLst>
      <p:ext uri="{BB962C8B-B14F-4D97-AF65-F5344CB8AC3E}">
        <p14:creationId xmlns:p14="http://schemas.microsoft.com/office/powerpoint/2010/main" val="3519732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p:cNvGraphicFramePr/>
          <p:nvPr/>
        </p:nvGraphicFramePr>
        <p:xfrm>
          <a:off x="1739516" y="1124745"/>
          <a:ext cx="8712968"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Famille ISO 2700X</a:t>
            </a:r>
          </a:p>
        </p:txBody>
      </p:sp>
    </p:spTree>
    <p:extLst>
      <p:ext uri="{BB962C8B-B14F-4D97-AF65-F5344CB8AC3E}">
        <p14:creationId xmlns:p14="http://schemas.microsoft.com/office/powerpoint/2010/main" val="1414769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10120" y="4307021"/>
            <a:ext cx="2229697" cy="1384995"/>
          </a:xfrm>
          <a:prstGeom prst="rect">
            <a:avLst/>
          </a:prstGeom>
        </p:spPr>
        <p:txBody>
          <a:bodyPr vert="horz" wrap="square" lIns="0" tIns="0" rIns="0" bIns="0" rtlCol="0">
            <a:spAutoFit/>
          </a:bodyPr>
          <a:lstStyle/>
          <a:p>
            <a:pPr marL="146685" marR="142399" indent="-3810" algn="ctr"/>
            <a:r>
              <a:rPr sz="1500" spc="259" dirty="0" err="1">
                <a:solidFill>
                  <a:srgbClr val="675BA7"/>
                </a:solidFill>
                <a:latin typeface="Calibri"/>
                <a:cs typeface="Calibri"/>
              </a:rPr>
              <a:t>Sp</a:t>
            </a:r>
            <a:r>
              <a:rPr lang="fr-FR" sz="1500" spc="259" dirty="0">
                <a:solidFill>
                  <a:srgbClr val="675BA7"/>
                </a:solidFill>
                <a:latin typeface="Calibri"/>
                <a:cs typeface="Calibri"/>
              </a:rPr>
              <a:t>é</a:t>
            </a:r>
            <a:r>
              <a:rPr sz="1500" spc="229" dirty="0" err="1">
                <a:solidFill>
                  <a:srgbClr val="675BA7"/>
                </a:solidFill>
                <a:latin typeface="Calibri"/>
                <a:cs typeface="Calibri"/>
              </a:rPr>
              <a:t>c</a:t>
            </a:r>
            <a:r>
              <a:rPr sz="1500" spc="143" dirty="0" err="1">
                <a:solidFill>
                  <a:srgbClr val="675BA7"/>
                </a:solidFill>
                <a:latin typeface="Calibri"/>
                <a:cs typeface="Calibri"/>
              </a:rPr>
              <a:t>ifi</a:t>
            </a:r>
            <a:r>
              <a:rPr sz="1500" spc="217" dirty="0" err="1">
                <a:solidFill>
                  <a:srgbClr val="675BA7"/>
                </a:solidFill>
                <a:latin typeface="Calibri"/>
                <a:cs typeface="Calibri"/>
              </a:rPr>
              <a:t>c</a:t>
            </a:r>
            <a:r>
              <a:rPr sz="1500" spc="188" dirty="0" err="1">
                <a:solidFill>
                  <a:srgbClr val="675BA7"/>
                </a:solidFill>
                <a:latin typeface="Calibri"/>
                <a:cs typeface="Calibri"/>
              </a:rPr>
              <a:t>a</a:t>
            </a:r>
            <a:r>
              <a:rPr sz="1500" spc="146" dirty="0" err="1">
                <a:solidFill>
                  <a:srgbClr val="675BA7"/>
                </a:solidFill>
                <a:latin typeface="Calibri"/>
                <a:cs typeface="Calibri"/>
              </a:rPr>
              <a:t>t</a:t>
            </a:r>
            <a:r>
              <a:rPr sz="1500" spc="172" dirty="0" err="1">
                <a:solidFill>
                  <a:srgbClr val="675BA7"/>
                </a:solidFill>
                <a:latin typeface="Calibri"/>
                <a:cs typeface="Calibri"/>
              </a:rPr>
              <a:t>io</a:t>
            </a:r>
            <a:r>
              <a:rPr sz="1500" spc="139" dirty="0" err="1">
                <a:solidFill>
                  <a:srgbClr val="675BA7"/>
                </a:solidFill>
                <a:latin typeface="Calibri"/>
                <a:cs typeface="Calibri"/>
              </a:rPr>
              <a:t>n</a:t>
            </a:r>
            <a:r>
              <a:rPr sz="1500" spc="60" dirty="0">
                <a:solidFill>
                  <a:srgbClr val="675BA7"/>
                </a:solidFill>
                <a:latin typeface="Calibri"/>
                <a:cs typeface="Calibri"/>
              </a:rPr>
              <a:t> </a:t>
            </a:r>
            <a:r>
              <a:rPr lang="fr-FR" sz="1500" spc="255" dirty="0">
                <a:solidFill>
                  <a:srgbClr val="3E3E3E"/>
                </a:solidFill>
                <a:cs typeface="Calibri"/>
              </a:rPr>
              <a:t>Exigences exactes</a:t>
            </a:r>
          </a:p>
          <a:p>
            <a:pPr marL="146685" marR="142399" indent="-3810" algn="ctr"/>
            <a:r>
              <a:rPr lang="fr-FR" sz="1500" spc="255" dirty="0">
                <a:solidFill>
                  <a:srgbClr val="3E3E3E"/>
                </a:solidFill>
                <a:cs typeface="Calibri"/>
              </a:rPr>
              <a:t>explicitement documenté</a:t>
            </a:r>
          </a:p>
          <a:p>
            <a:pPr marL="146685" marR="142399" indent="-3810" algn="ctr"/>
            <a:r>
              <a:rPr lang="fr-FR" sz="1500" spc="255" dirty="0">
                <a:solidFill>
                  <a:srgbClr val="3E3E3E"/>
                </a:solidFill>
                <a:cs typeface="Calibri"/>
              </a:rPr>
              <a:t>114 contrôles</a:t>
            </a:r>
          </a:p>
          <a:p>
            <a:pPr marL="146685" marR="142399" indent="-3810" algn="ctr"/>
            <a:r>
              <a:rPr lang="fr-FR" sz="1500" spc="255" dirty="0">
                <a:solidFill>
                  <a:srgbClr val="3E3E3E"/>
                </a:solidFill>
                <a:cs typeface="Calibri"/>
              </a:rPr>
              <a:t>14 domaines</a:t>
            </a:r>
            <a:endParaRPr sz="1500" dirty="0">
              <a:latin typeface="Calibri"/>
              <a:cs typeface="Calibri"/>
            </a:endParaRPr>
          </a:p>
        </p:txBody>
      </p:sp>
      <p:sp>
        <p:nvSpPr>
          <p:cNvPr id="4" name="object 4"/>
          <p:cNvSpPr txBox="1"/>
          <p:nvPr/>
        </p:nvSpPr>
        <p:spPr>
          <a:xfrm>
            <a:off x="4605435" y="4307020"/>
            <a:ext cx="2871788" cy="1154162"/>
          </a:xfrm>
          <a:prstGeom prst="rect">
            <a:avLst/>
          </a:prstGeom>
        </p:spPr>
        <p:txBody>
          <a:bodyPr vert="horz" wrap="square" lIns="0" tIns="0" rIns="0" bIns="0" rtlCol="0">
            <a:spAutoFit/>
          </a:bodyPr>
          <a:lstStyle/>
          <a:p>
            <a:pPr marL="9525" marR="3810" indent="874395"/>
            <a:r>
              <a:rPr lang="fr-FR" sz="1500" spc="344" dirty="0">
                <a:solidFill>
                  <a:srgbClr val="675BA7"/>
                </a:solidFill>
                <a:latin typeface="Calibri"/>
                <a:cs typeface="Calibri"/>
              </a:rPr>
              <a:t>Créé Par</a:t>
            </a:r>
            <a:r>
              <a:rPr sz="1500" dirty="0">
                <a:solidFill>
                  <a:srgbClr val="675BA7"/>
                </a:solidFill>
                <a:latin typeface="Calibri"/>
                <a:cs typeface="Calibri"/>
              </a:rPr>
              <a:t> </a:t>
            </a:r>
            <a:r>
              <a:rPr sz="1500" spc="75" dirty="0">
                <a:solidFill>
                  <a:srgbClr val="3E3E3E"/>
                </a:solidFill>
                <a:latin typeface="Calibri"/>
                <a:cs typeface="Calibri"/>
              </a:rPr>
              <a:t>I</a:t>
            </a:r>
            <a:r>
              <a:rPr sz="1500" spc="161" dirty="0">
                <a:solidFill>
                  <a:srgbClr val="3E3E3E"/>
                </a:solidFill>
                <a:latin typeface="Calibri"/>
                <a:cs typeface="Calibri"/>
              </a:rPr>
              <a:t>n</a:t>
            </a:r>
            <a:r>
              <a:rPr sz="1500" spc="86" dirty="0">
                <a:solidFill>
                  <a:srgbClr val="3E3E3E"/>
                </a:solidFill>
                <a:latin typeface="Calibri"/>
                <a:cs typeface="Calibri"/>
              </a:rPr>
              <a:t>t</a:t>
            </a:r>
            <a:r>
              <a:rPr sz="1500" spc="153" dirty="0">
                <a:solidFill>
                  <a:srgbClr val="3E3E3E"/>
                </a:solidFill>
                <a:latin typeface="Calibri"/>
                <a:cs typeface="Calibri"/>
              </a:rPr>
              <a:t>e</a:t>
            </a:r>
            <a:r>
              <a:rPr sz="1500" spc="94" dirty="0">
                <a:solidFill>
                  <a:srgbClr val="3E3E3E"/>
                </a:solidFill>
                <a:latin typeface="Calibri"/>
                <a:cs typeface="Calibri"/>
              </a:rPr>
              <a:t>r</a:t>
            </a:r>
            <a:r>
              <a:rPr sz="1500" spc="143" dirty="0">
                <a:solidFill>
                  <a:srgbClr val="3E3E3E"/>
                </a:solidFill>
                <a:latin typeface="Calibri"/>
                <a:cs typeface="Calibri"/>
              </a:rPr>
              <a:t>n</a:t>
            </a:r>
            <a:r>
              <a:rPr sz="1500" spc="146" dirty="0">
                <a:solidFill>
                  <a:srgbClr val="3E3E3E"/>
                </a:solidFill>
                <a:latin typeface="Calibri"/>
                <a:cs typeface="Calibri"/>
              </a:rPr>
              <a:t>a</a:t>
            </a:r>
            <a:r>
              <a:rPr sz="1500" spc="101" dirty="0">
                <a:solidFill>
                  <a:srgbClr val="3E3E3E"/>
                </a:solidFill>
                <a:latin typeface="Calibri"/>
                <a:cs typeface="Calibri"/>
              </a:rPr>
              <a:t>t</a:t>
            </a:r>
            <a:r>
              <a:rPr sz="1500" spc="83" dirty="0">
                <a:solidFill>
                  <a:srgbClr val="3E3E3E"/>
                </a:solidFill>
                <a:latin typeface="Calibri"/>
                <a:cs typeface="Calibri"/>
              </a:rPr>
              <a:t>i</a:t>
            </a:r>
            <a:r>
              <a:rPr sz="1500" spc="188" dirty="0">
                <a:solidFill>
                  <a:srgbClr val="3E3E3E"/>
                </a:solidFill>
                <a:latin typeface="Calibri"/>
                <a:cs typeface="Calibri"/>
              </a:rPr>
              <a:t>o</a:t>
            </a:r>
            <a:r>
              <a:rPr sz="1500" spc="143" dirty="0">
                <a:solidFill>
                  <a:srgbClr val="3E3E3E"/>
                </a:solidFill>
                <a:latin typeface="Calibri"/>
                <a:cs typeface="Calibri"/>
              </a:rPr>
              <a:t>n</a:t>
            </a:r>
            <a:r>
              <a:rPr sz="1500" spc="120" dirty="0">
                <a:solidFill>
                  <a:srgbClr val="3E3E3E"/>
                </a:solidFill>
                <a:latin typeface="Calibri"/>
                <a:cs typeface="Calibri"/>
              </a:rPr>
              <a:t>al</a:t>
            </a:r>
            <a:r>
              <a:rPr sz="1500" spc="94" dirty="0">
                <a:solidFill>
                  <a:srgbClr val="3E3E3E"/>
                </a:solidFill>
                <a:latin typeface="Calibri"/>
                <a:cs typeface="Calibri"/>
              </a:rPr>
              <a:t> </a:t>
            </a:r>
            <a:r>
              <a:rPr sz="1500" spc="248" dirty="0">
                <a:solidFill>
                  <a:srgbClr val="3E3E3E"/>
                </a:solidFill>
                <a:latin typeface="Calibri"/>
                <a:cs typeface="Calibri"/>
              </a:rPr>
              <a:t>O</a:t>
            </a:r>
            <a:r>
              <a:rPr sz="1500" spc="109" dirty="0">
                <a:solidFill>
                  <a:srgbClr val="3E3E3E"/>
                </a:solidFill>
                <a:latin typeface="Calibri"/>
                <a:cs typeface="Calibri"/>
              </a:rPr>
              <a:t>r</a:t>
            </a:r>
            <a:r>
              <a:rPr sz="1500" spc="296" dirty="0">
                <a:solidFill>
                  <a:srgbClr val="3E3E3E"/>
                </a:solidFill>
                <a:latin typeface="Calibri"/>
                <a:cs typeface="Calibri"/>
              </a:rPr>
              <a:t>g</a:t>
            </a:r>
            <a:r>
              <a:rPr sz="1500" spc="143" dirty="0">
                <a:solidFill>
                  <a:srgbClr val="3E3E3E"/>
                </a:solidFill>
                <a:latin typeface="Calibri"/>
                <a:cs typeface="Calibri"/>
              </a:rPr>
              <a:t>a</a:t>
            </a:r>
            <a:r>
              <a:rPr sz="1500" spc="161" dirty="0">
                <a:solidFill>
                  <a:srgbClr val="3E3E3E"/>
                </a:solidFill>
                <a:latin typeface="Calibri"/>
                <a:cs typeface="Calibri"/>
              </a:rPr>
              <a:t>n</a:t>
            </a:r>
            <a:r>
              <a:rPr sz="1500" spc="83" dirty="0">
                <a:solidFill>
                  <a:srgbClr val="3E3E3E"/>
                </a:solidFill>
                <a:latin typeface="Calibri"/>
                <a:cs typeface="Calibri"/>
              </a:rPr>
              <a:t>i</a:t>
            </a:r>
            <a:r>
              <a:rPr sz="1500" spc="251" dirty="0">
                <a:solidFill>
                  <a:srgbClr val="3E3E3E"/>
                </a:solidFill>
                <a:latin typeface="Calibri"/>
                <a:cs typeface="Calibri"/>
              </a:rPr>
              <a:t>z</a:t>
            </a:r>
            <a:r>
              <a:rPr sz="1500" spc="146" dirty="0">
                <a:solidFill>
                  <a:srgbClr val="3E3E3E"/>
                </a:solidFill>
                <a:latin typeface="Calibri"/>
                <a:cs typeface="Calibri"/>
              </a:rPr>
              <a:t>a</a:t>
            </a:r>
            <a:r>
              <a:rPr sz="1500" spc="101" dirty="0">
                <a:solidFill>
                  <a:srgbClr val="3E3E3E"/>
                </a:solidFill>
                <a:latin typeface="Calibri"/>
                <a:cs typeface="Calibri"/>
              </a:rPr>
              <a:t>t</a:t>
            </a:r>
            <a:r>
              <a:rPr sz="1500" spc="83" dirty="0">
                <a:solidFill>
                  <a:srgbClr val="3E3E3E"/>
                </a:solidFill>
                <a:latin typeface="Calibri"/>
                <a:cs typeface="Calibri"/>
              </a:rPr>
              <a:t>i</a:t>
            </a:r>
            <a:r>
              <a:rPr sz="1500" spc="188" dirty="0">
                <a:solidFill>
                  <a:srgbClr val="3E3E3E"/>
                </a:solidFill>
                <a:latin typeface="Calibri"/>
                <a:cs typeface="Calibri"/>
              </a:rPr>
              <a:t>o</a:t>
            </a:r>
            <a:r>
              <a:rPr sz="1500" spc="139" dirty="0">
                <a:solidFill>
                  <a:srgbClr val="3E3E3E"/>
                </a:solidFill>
                <a:latin typeface="Calibri"/>
                <a:cs typeface="Calibri"/>
              </a:rPr>
              <a:t>n</a:t>
            </a:r>
            <a:r>
              <a:rPr sz="1500" spc="75" dirty="0">
                <a:solidFill>
                  <a:srgbClr val="3E3E3E"/>
                </a:solidFill>
                <a:latin typeface="Calibri"/>
                <a:cs typeface="Calibri"/>
              </a:rPr>
              <a:t> </a:t>
            </a:r>
            <a:r>
              <a:rPr sz="1500" spc="86" dirty="0">
                <a:solidFill>
                  <a:srgbClr val="3E3E3E"/>
                </a:solidFill>
                <a:latin typeface="Calibri"/>
                <a:cs typeface="Calibri"/>
              </a:rPr>
              <a:t>f</a:t>
            </a:r>
            <a:r>
              <a:rPr sz="1500" spc="188" dirty="0">
                <a:solidFill>
                  <a:srgbClr val="3E3E3E"/>
                </a:solidFill>
                <a:latin typeface="Calibri"/>
                <a:cs typeface="Calibri"/>
              </a:rPr>
              <a:t>o</a:t>
            </a:r>
            <a:r>
              <a:rPr sz="1500" spc="94" dirty="0">
                <a:solidFill>
                  <a:srgbClr val="3E3E3E"/>
                </a:solidFill>
                <a:latin typeface="Calibri"/>
                <a:cs typeface="Calibri"/>
              </a:rPr>
              <a:t>r</a:t>
            </a:r>
            <a:endParaRPr sz="1500" dirty="0">
              <a:latin typeface="Calibri"/>
              <a:cs typeface="Calibri"/>
            </a:endParaRPr>
          </a:p>
          <a:p>
            <a:pPr marL="20479" marR="13811" indent="-1429" algn="ctr">
              <a:tabLst>
                <a:tab pos="1302067" algn="l"/>
              </a:tabLst>
            </a:pPr>
            <a:r>
              <a:rPr sz="1500" spc="255" dirty="0">
                <a:solidFill>
                  <a:srgbClr val="3E3E3E"/>
                </a:solidFill>
                <a:latin typeface="Calibri"/>
                <a:cs typeface="Calibri"/>
              </a:rPr>
              <a:t>S</a:t>
            </a:r>
            <a:r>
              <a:rPr sz="1500" spc="101" dirty="0">
                <a:solidFill>
                  <a:srgbClr val="3E3E3E"/>
                </a:solidFill>
                <a:latin typeface="Calibri"/>
                <a:cs typeface="Calibri"/>
              </a:rPr>
              <a:t>t</a:t>
            </a:r>
            <a:r>
              <a:rPr sz="1500" spc="153" dirty="0">
                <a:solidFill>
                  <a:srgbClr val="3E3E3E"/>
                </a:solidFill>
                <a:latin typeface="Calibri"/>
                <a:cs typeface="Calibri"/>
              </a:rPr>
              <a:t>a</a:t>
            </a:r>
            <a:r>
              <a:rPr sz="1500" spc="143" dirty="0">
                <a:solidFill>
                  <a:srgbClr val="3E3E3E"/>
                </a:solidFill>
                <a:latin typeface="Calibri"/>
                <a:cs typeface="Calibri"/>
              </a:rPr>
              <a:t>n</a:t>
            </a:r>
            <a:r>
              <a:rPr sz="1500" spc="195" dirty="0">
                <a:solidFill>
                  <a:srgbClr val="3E3E3E"/>
                </a:solidFill>
                <a:latin typeface="Calibri"/>
                <a:cs typeface="Calibri"/>
              </a:rPr>
              <a:t>d</a:t>
            </a:r>
            <a:r>
              <a:rPr sz="1500" spc="172" dirty="0">
                <a:solidFill>
                  <a:srgbClr val="3E3E3E"/>
                </a:solidFill>
                <a:latin typeface="Calibri"/>
                <a:cs typeface="Calibri"/>
              </a:rPr>
              <a:t>a</a:t>
            </a:r>
            <a:r>
              <a:rPr sz="1500" spc="75" dirty="0">
                <a:solidFill>
                  <a:srgbClr val="3E3E3E"/>
                </a:solidFill>
                <a:latin typeface="Calibri"/>
                <a:cs typeface="Calibri"/>
              </a:rPr>
              <a:t>r</a:t>
            </a:r>
            <a:r>
              <a:rPr sz="1500" spc="180" dirty="0">
                <a:solidFill>
                  <a:srgbClr val="3E3E3E"/>
                </a:solidFill>
                <a:latin typeface="Calibri"/>
                <a:cs typeface="Calibri"/>
              </a:rPr>
              <a:t>di</a:t>
            </a:r>
            <a:r>
              <a:rPr sz="1500" spc="191" dirty="0">
                <a:solidFill>
                  <a:srgbClr val="3E3E3E"/>
                </a:solidFill>
                <a:latin typeface="Calibri"/>
                <a:cs typeface="Calibri"/>
              </a:rPr>
              <a:t>z</a:t>
            </a:r>
            <a:r>
              <a:rPr sz="1500" spc="146" dirty="0">
                <a:solidFill>
                  <a:srgbClr val="3E3E3E"/>
                </a:solidFill>
                <a:latin typeface="Calibri"/>
                <a:cs typeface="Calibri"/>
              </a:rPr>
              <a:t>a</a:t>
            </a:r>
            <a:r>
              <a:rPr sz="1500" spc="101" dirty="0">
                <a:solidFill>
                  <a:srgbClr val="3E3E3E"/>
                </a:solidFill>
                <a:latin typeface="Calibri"/>
                <a:cs typeface="Calibri"/>
              </a:rPr>
              <a:t>t</a:t>
            </a:r>
            <a:r>
              <a:rPr sz="1500" spc="135" dirty="0">
                <a:solidFill>
                  <a:srgbClr val="3E3E3E"/>
                </a:solidFill>
                <a:latin typeface="Calibri"/>
                <a:cs typeface="Calibri"/>
              </a:rPr>
              <a:t>io</a:t>
            </a:r>
            <a:r>
              <a:rPr sz="1500" spc="139" dirty="0">
                <a:solidFill>
                  <a:srgbClr val="3E3E3E"/>
                </a:solidFill>
                <a:latin typeface="Calibri"/>
                <a:cs typeface="Calibri"/>
              </a:rPr>
              <a:t>n</a:t>
            </a:r>
            <a:r>
              <a:rPr sz="1500" spc="79" dirty="0">
                <a:solidFill>
                  <a:srgbClr val="3E3E3E"/>
                </a:solidFill>
                <a:latin typeface="Calibri"/>
                <a:cs typeface="Calibri"/>
              </a:rPr>
              <a:t> </a:t>
            </a:r>
            <a:r>
              <a:rPr sz="1500" spc="153" dirty="0">
                <a:solidFill>
                  <a:srgbClr val="3E3E3E"/>
                </a:solidFill>
                <a:latin typeface="Calibri"/>
                <a:cs typeface="Calibri"/>
              </a:rPr>
              <a:t>(</a:t>
            </a:r>
            <a:r>
              <a:rPr sz="1500" spc="135" dirty="0">
                <a:solidFill>
                  <a:srgbClr val="3E3E3E"/>
                </a:solidFill>
                <a:latin typeface="Calibri"/>
                <a:cs typeface="Calibri"/>
              </a:rPr>
              <a:t>I</a:t>
            </a:r>
            <a:r>
              <a:rPr sz="1500" spc="266" dirty="0">
                <a:solidFill>
                  <a:srgbClr val="3E3E3E"/>
                </a:solidFill>
                <a:latin typeface="Calibri"/>
                <a:cs typeface="Calibri"/>
              </a:rPr>
              <a:t>S</a:t>
            </a:r>
            <a:r>
              <a:rPr sz="1500" spc="233" dirty="0">
                <a:solidFill>
                  <a:srgbClr val="3E3E3E"/>
                </a:solidFill>
                <a:latin typeface="Calibri"/>
                <a:cs typeface="Calibri"/>
              </a:rPr>
              <a:t>O</a:t>
            </a:r>
            <a:r>
              <a:rPr sz="1500" spc="203" dirty="0">
                <a:solidFill>
                  <a:srgbClr val="3E3E3E"/>
                </a:solidFill>
                <a:latin typeface="Calibri"/>
                <a:cs typeface="Calibri"/>
              </a:rPr>
              <a:t>)</a:t>
            </a:r>
            <a:r>
              <a:rPr sz="1500" spc="150" dirty="0">
                <a:solidFill>
                  <a:srgbClr val="3E3E3E"/>
                </a:solidFill>
                <a:latin typeface="Calibri"/>
                <a:cs typeface="Calibri"/>
              </a:rPr>
              <a:t> </a:t>
            </a:r>
            <a:r>
              <a:rPr sz="1500" spc="75" dirty="0">
                <a:solidFill>
                  <a:srgbClr val="3E3E3E"/>
                </a:solidFill>
                <a:latin typeface="Calibri"/>
                <a:cs typeface="Calibri"/>
              </a:rPr>
              <a:t>I</a:t>
            </a:r>
            <a:r>
              <a:rPr sz="1500" spc="161" dirty="0">
                <a:solidFill>
                  <a:srgbClr val="3E3E3E"/>
                </a:solidFill>
                <a:latin typeface="Calibri"/>
                <a:cs typeface="Calibri"/>
              </a:rPr>
              <a:t>n</a:t>
            </a:r>
            <a:r>
              <a:rPr sz="1500" spc="86" dirty="0">
                <a:solidFill>
                  <a:srgbClr val="3E3E3E"/>
                </a:solidFill>
                <a:latin typeface="Calibri"/>
                <a:cs typeface="Calibri"/>
              </a:rPr>
              <a:t>t</a:t>
            </a:r>
            <a:r>
              <a:rPr sz="1500" spc="153" dirty="0">
                <a:solidFill>
                  <a:srgbClr val="3E3E3E"/>
                </a:solidFill>
                <a:latin typeface="Calibri"/>
                <a:cs typeface="Calibri"/>
              </a:rPr>
              <a:t>e</a:t>
            </a:r>
            <a:r>
              <a:rPr sz="1500" spc="94" dirty="0">
                <a:solidFill>
                  <a:srgbClr val="3E3E3E"/>
                </a:solidFill>
                <a:latin typeface="Calibri"/>
                <a:cs typeface="Calibri"/>
              </a:rPr>
              <a:t>r</a:t>
            </a:r>
            <a:r>
              <a:rPr sz="1500" spc="143" dirty="0">
                <a:solidFill>
                  <a:srgbClr val="3E3E3E"/>
                </a:solidFill>
                <a:latin typeface="Calibri"/>
                <a:cs typeface="Calibri"/>
              </a:rPr>
              <a:t>n</a:t>
            </a:r>
            <a:r>
              <a:rPr sz="1500" spc="146" dirty="0">
                <a:solidFill>
                  <a:srgbClr val="3E3E3E"/>
                </a:solidFill>
                <a:latin typeface="Calibri"/>
                <a:cs typeface="Calibri"/>
              </a:rPr>
              <a:t>a</a:t>
            </a:r>
            <a:r>
              <a:rPr sz="1500" spc="101" dirty="0">
                <a:solidFill>
                  <a:srgbClr val="3E3E3E"/>
                </a:solidFill>
                <a:latin typeface="Calibri"/>
                <a:cs typeface="Calibri"/>
              </a:rPr>
              <a:t>t</a:t>
            </a:r>
            <a:r>
              <a:rPr sz="1500" spc="83" dirty="0">
                <a:solidFill>
                  <a:srgbClr val="3E3E3E"/>
                </a:solidFill>
                <a:latin typeface="Calibri"/>
                <a:cs typeface="Calibri"/>
              </a:rPr>
              <a:t>i</a:t>
            </a:r>
            <a:r>
              <a:rPr sz="1500" spc="188" dirty="0">
                <a:solidFill>
                  <a:srgbClr val="3E3E3E"/>
                </a:solidFill>
                <a:latin typeface="Calibri"/>
                <a:cs typeface="Calibri"/>
              </a:rPr>
              <a:t>o</a:t>
            </a:r>
            <a:r>
              <a:rPr sz="1500" spc="143" dirty="0">
                <a:solidFill>
                  <a:srgbClr val="3E3E3E"/>
                </a:solidFill>
                <a:latin typeface="Calibri"/>
                <a:cs typeface="Calibri"/>
              </a:rPr>
              <a:t>n</a:t>
            </a:r>
            <a:r>
              <a:rPr sz="1500" spc="120" dirty="0">
                <a:solidFill>
                  <a:srgbClr val="3E3E3E"/>
                </a:solidFill>
                <a:latin typeface="Calibri"/>
                <a:cs typeface="Calibri"/>
              </a:rPr>
              <a:t>al</a:t>
            </a:r>
            <a:r>
              <a:rPr sz="1500" spc="94" dirty="0">
                <a:solidFill>
                  <a:srgbClr val="3E3E3E"/>
                </a:solidFill>
                <a:latin typeface="Calibri"/>
                <a:cs typeface="Calibri"/>
              </a:rPr>
              <a:t> </a:t>
            </a:r>
            <a:r>
              <a:rPr sz="1500" spc="180" dirty="0">
                <a:solidFill>
                  <a:srgbClr val="3E3E3E"/>
                </a:solidFill>
                <a:latin typeface="Calibri"/>
                <a:cs typeface="Calibri"/>
              </a:rPr>
              <a:t>Ele</a:t>
            </a:r>
            <a:r>
              <a:rPr sz="1500" spc="184" dirty="0">
                <a:solidFill>
                  <a:srgbClr val="3E3E3E"/>
                </a:solidFill>
                <a:latin typeface="Calibri"/>
                <a:cs typeface="Calibri"/>
              </a:rPr>
              <a:t>c</a:t>
            </a:r>
            <a:r>
              <a:rPr sz="1500" spc="101" dirty="0">
                <a:solidFill>
                  <a:srgbClr val="3E3E3E"/>
                </a:solidFill>
                <a:latin typeface="Calibri"/>
                <a:cs typeface="Calibri"/>
              </a:rPr>
              <a:t>t</a:t>
            </a:r>
            <a:r>
              <a:rPr sz="1500" spc="64" dirty="0">
                <a:solidFill>
                  <a:srgbClr val="3E3E3E"/>
                </a:solidFill>
                <a:latin typeface="Calibri"/>
                <a:cs typeface="Calibri"/>
              </a:rPr>
              <a:t>r</a:t>
            </a:r>
            <a:r>
              <a:rPr sz="1500" spc="188" dirty="0">
                <a:solidFill>
                  <a:srgbClr val="3E3E3E"/>
                </a:solidFill>
                <a:latin typeface="Calibri"/>
                <a:cs typeface="Calibri"/>
              </a:rPr>
              <a:t>o</a:t>
            </a:r>
            <a:r>
              <a:rPr sz="1500" spc="86" dirty="0">
                <a:solidFill>
                  <a:srgbClr val="3E3E3E"/>
                </a:solidFill>
                <a:latin typeface="Calibri"/>
                <a:cs typeface="Calibri"/>
              </a:rPr>
              <a:t>t</a:t>
            </a:r>
            <a:r>
              <a:rPr sz="1500" spc="199" dirty="0">
                <a:solidFill>
                  <a:srgbClr val="3E3E3E"/>
                </a:solidFill>
                <a:latin typeface="Calibri"/>
                <a:cs typeface="Calibri"/>
              </a:rPr>
              <a:t>e</a:t>
            </a:r>
            <a:r>
              <a:rPr sz="1500" spc="165" dirty="0">
                <a:solidFill>
                  <a:srgbClr val="3E3E3E"/>
                </a:solidFill>
                <a:latin typeface="Calibri"/>
                <a:cs typeface="Calibri"/>
              </a:rPr>
              <a:t>c</a:t>
            </a:r>
            <a:r>
              <a:rPr sz="1500" spc="143" dirty="0">
                <a:solidFill>
                  <a:srgbClr val="3E3E3E"/>
                </a:solidFill>
                <a:latin typeface="Calibri"/>
                <a:cs typeface="Calibri"/>
              </a:rPr>
              <a:t>hn</a:t>
            </a:r>
            <a:r>
              <a:rPr sz="1500" spc="105" dirty="0">
                <a:solidFill>
                  <a:srgbClr val="3E3E3E"/>
                </a:solidFill>
                <a:latin typeface="Calibri"/>
                <a:cs typeface="Calibri"/>
              </a:rPr>
              <a:t>i</a:t>
            </a:r>
            <a:r>
              <a:rPr sz="1500" spc="191" dirty="0">
                <a:solidFill>
                  <a:srgbClr val="3E3E3E"/>
                </a:solidFill>
                <a:latin typeface="Calibri"/>
                <a:cs typeface="Calibri"/>
              </a:rPr>
              <a:t>c</a:t>
            </a:r>
            <a:r>
              <a:rPr sz="1500" spc="153" dirty="0">
                <a:solidFill>
                  <a:srgbClr val="3E3E3E"/>
                </a:solidFill>
                <a:latin typeface="Calibri"/>
                <a:cs typeface="Calibri"/>
              </a:rPr>
              <a:t>a</a:t>
            </a:r>
            <a:r>
              <a:rPr sz="1500" spc="83" dirty="0">
                <a:solidFill>
                  <a:srgbClr val="3E3E3E"/>
                </a:solidFill>
                <a:latin typeface="Calibri"/>
                <a:cs typeface="Calibri"/>
              </a:rPr>
              <a:t>l </a:t>
            </a:r>
            <a:r>
              <a:rPr sz="1500" spc="281" dirty="0">
                <a:solidFill>
                  <a:srgbClr val="3E3E3E"/>
                </a:solidFill>
                <a:latin typeface="Calibri"/>
                <a:cs typeface="Calibri"/>
              </a:rPr>
              <a:t>C</a:t>
            </a:r>
            <a:r>
              <a:rPr sz="1500" spc="184" dirty="0">
                <a:solidFill>
                  <a:srgbClr val="3E3E3E"/>
                </a:solidFill>
                <a:latin typeface="Calibri"/>
                <a:cs typeface="Calibri"/>
              </a:rPr>
              <a:t>ommi</a:t>
            </a:r>
            <a:r>
              <a:rPr sz="1500" spc="146" dirty="0">
                <a:solidFill>
                  <a:srgbClr val="3E3E3E"/>
                </a:solidFill>
                <a:latin typeface="Calibri"/>
                <a:cs typeface="Calibri"/>
              </a:rPr>
              <a:t>s</a:t>
            </a:r>
            <a:r>
              <a:rPr sz="1500" spc="165" dirty="0">
                <a:solidFill>
                  <a:srgbClr val="3E3E3E"/>
                </a:solidFill>
                <a:latin typeface="Calibri"/>
                <a:cs typeface="Calibri"/>
              </a:rPr>
              <a:t>s</a:t>
            </a:r>
            <a:r>
              <a:rPr sz="1500" spc="83" dirty="0">
                <a:solidFill>
                  <a:srgbClr val="3E3E3E"/>
                </a:solidFill>
                <a:latin typeface="Calibri"/>
                <a:cs typeface="Calibri"/>
              </a:rPr>
              <a:t>i</a:t>
            </a:r>
            <a:r>
              <a:rPr sz="1500" spc="180" dirty="0">
                <a:solidFill>
                  <a:srgbClr val="3E3E3E"/>
                </a:solidFill>
                <a:latin typeface="Calibri"/>
                <a:cs typeface="Calibri"/>
              </a:rPr>
              <a:t>o</a:t>
            </a:r>
            <a:r>
              <a:rPr sz="1500" spc="139" dirty="0">
                <a:solidFill>
                  <a:srgbClr val="3E3E3E"/>
                </a:solidFill>
                <a:latin typeface="Calibri"/>
                <a:cs typeface="Calibri"/>
              </a:rPr>
              <a:t>n</a:t>
            </a:r>
            <a:r>
              <a:rPr sz="1500" dirty="0">
                <a:solidFill>
                  <a:srgbClr val="3E3E3E"/>
                </a:solidFill>
                <a:latin typeface="Calibri"/>
                <a:cs typeface="Calibri"/>
              </a:rPr>
              <a:t>	</a:t>
            </a:r>
            <a:r>
              <a:rPr sz="1500" spc="153" dirty="0">
                <a:solidFill>
                  <a:srgbClr val="3E3E3E"/>
                </a:solidFill>
                <a:latin typeface="Calibri"/>
                <a:cs typeface="Calibri"/>
              </a:rPr>
              <a:t>(</a:t>
            </a:r>
            <a:r>
              <a:rPr sz="1500" spc="135" dirty="0">
                <a:solidFill>
                  <a:srgbClr val="3E3E3E"/>
                </a:solidFill>
                <a:latin typeface="Calibri"/>
                <a:cs typeface="Calibri"/>
              </a:rPr>
              <a:t>I</a:t>
            </a:r>
            <a:r>
              <a:rPr sz="1500" spc="270" dirty="0">
                <a:solidFill>
                  <a:srgbClr val="3E3E3E"/>
                </a:solidFill>
                <a:latin typeface="Calibri"/>
                <a:cs typeface="Calibri"/>
              </a:rPr>
              <a:t>E</a:t>
            </a:r>
            <a:r>
              <a:rPr sz="1500" spc="300" dirty="0">
                <a:solidFill>
                  <a:srgbClr val="3E3E3E"/>
                </a:solidFill>
                <a:latin typeface="Calibri"/>
                <a:cs typeface="Calibri"/>
              </a:rPr>
              <a:t>C</a:t>
            </a:r>
            <a:r>
              <a:rPr sz="1500" spc="203" dirty="0">
                <a:solidFill>
                  <a:srgbClr val="3E3E3E"/>
                </a:solidFill>
                <a:latin typeface="Calibri"/>
                <a:cs typeface="Calibri"/>
              </a:rPr>
              <a:t>)</a:t>
            </a:r>
            <a:endParaRPr sz="1500" dirty="0">
              <a:latin typeface="Calibri"/>
              <a:cs typeface="Calibri"/>
            </a:endParaRPr>
          </a:p>
        </p:txBody>
      </p:sp>
      <p:sp>
        <p:nvSpPr>
          <p:cNvPr id="5" name="object 5"/>
          <p:cNvSpPr txBox="1"/>
          <p:nvPr/>
        </p:nvSpPr>
        <p:spPr>
          <a:xfrm>
            <a:off x="7853679" y="4307021"/>
            <a:ext cx="2344103" cy="1154162"/>
          </a:xfrm>
          <a:prstGeom prst="rect">
            <a:avLst/>
          </a:prstGeom>
        </p:spPr>
        <p:txBody>
          <a:bodyPr vert="horz" wrap="square" lIns="0" tIns="0" rIns="0" bIns="0" rtlCol="0">
            <a:spAutoFit/>
          </a:bodyPr>
          <a:lstStyle/>
          <a:p>
            <a:pPr marL="9525" marR="3810" indent="-3810" algn="ctr"/>
            <a:r>
              <a:rPr lang="fr-FR" sz="1500" spc="285" dirty="0">
                <a:solidFill>
                  <a:srgbClr val="675BA7"/>
                </a:solidFill>
                <a:latin typeface="Calibri"/>
                <a:cs typeface="Calibri"/>
              </a:rPr>
              <a:t>Relative à</a:t>
            </a:r>
            <a:endParaRPr lang="fr-FR" sz="1500" spc="79" dirty="0">
              <a:solidFill>
                <a:srgbClr val="675BA7"/>
              </a:solidFill>
              <a:latin typeface="Calibri"/>
              <a:cs typeface="Calibri"/>
            </a:endParaRPr>
          </a:p>
          <a:p>
            <a:pPr marL="9525" marR="3810" indent="-3810" algn="ctr"/>
            <a:r>
              <a:rPr lang="fr-FR" sz="1500" spc="109" dirty="0">
                <a:solidFill>
                  <a:srgbClr val="3E3E3E"/>
                </a:solidFill>
                <a:cs typeface="Calibri"/>
              </a:rPr>
              <a:t>Système de gestion de la sécurité de l'information et de la gestion des risques</a:t>
            </a:r>
            <a:endParaRPr sz="1500" dirty="0">
              <a:latin typeface="Calibri"/>
              <a:cs typeface="Calibri"/>
            </a:endParaRPr>
          </a:p>
        </p:txBody>
      </p:sp>
      <p:sp>
        <p:nvSpPr>
          <p:cNvPr id="6" name="object 6"/>
          <p:cNvSpPr/>
          <p:nvPr/>
        </p:nvSpPr>
        <p:spPr>
          <a:xfrm>
            <a:off x="2414399" y="2250567"/>
            <a:ext cx="1812797" cy="1811654"/>
          </a:xfrm>
          <a:prstGeom prst="rect">
            <a:avLst/>
          </a:prstGeom>
          <a:blipFill>
            <a:blip r:embed="rId3" cstate="print"/>
            <a:stretch>
              <a:fillRect/>
            </a:stretch>
          </a:blipFill>
        </p:spPr>
        <p:txBody>
          <a:bodyPr wrap="square" lIns="0" tIns="0" rIns="0" bIns="0" rtlCol="0"/>
          <a:lstStyle/>
          <a:p>
            <a:endParaRPr sz="1350"/>
          </a:p>
        </p:txBody>
      </p:sp>
      <p:sp>
        <p:nvSpPr>
          <p:cNvPr id="7" name="object 7"/>
          <p:cNvSpPr/>
          <p:nvPr/>
        </p:nvSpPr>
        <p:spPr>
          <a:xfrm>
            <a:off x="5658233" y="2250568"/>
            <a:ext cx="765809" cy="1755647"/>
          </a:xfrm>
          <a:prstGeom prst="rect">
            <a:avLst/>
          </a:prstGeom>
          <a:blipFill>
            <a:blip r:embed="rId4" cstate="print"/>
            <a:stretch>
              <a:fillRect/>
            </a:stretch>
          </a:blipFill>
        </p:spPr>
        <p:txBody>
          <a:bodyPr wrap="square" lIns="0" tIns="0" rIns="0" bIns="0" rtlCol="0"/>
          <a:lstStyle/>
          <a:p>
            <a:endParaRPr sz="1350"/>
          </a:p>
        </p:txBody>
      </p:sp>
      <p:sp>
        <p:nvSpPr>
          <p:cNvPr id="8" name="object 8"/>
          <p:cNvSpPr/>
          <p:nvPr/>
        </p:nvSpPr>
        <p:spPr>
          <a:xfrm>
            <a:off x="8369428" y="2471168"/>
            <a:ext cx="1065275" cy="1314449"/>
          </a:xfrm>
          <a:prstGeom prst="rect">
            <a:avLst/>
          </a:prstGeom>
          <a:blipFill>
            <a:blip r:embed="rId5" cstate="print"/>
            <a:stretch>
              <a:fillRect/>
            </a:stretch>
          </a:blipFill>
        </p:spPr>
        <p:txBody>
          <a:bodyPr wrap="square" lIns="0" tIns="0" rIns="0" bIns="0" rtlCol="0"/>
          <a:lstStyle/>
          <a:p>
            <a:endParaRPr sz="1350"/>
          </a:p>
        </p:txBody>
      </p:sp>
      <p:sp>
        <p:nvSpPr>
          <p:cNvPr id="9" name="object 9"/>
          <p:cNvSpPr txBox="1"/>
          <p:nvPr/>
        </p:nvSpPr>
        <p:spPr>
          <a:xfrm>
            <a:off x="8509376" y="2920300"/>
            <a:ext cx="785336" cy="461665"/>
          </a:xfrm>
          <a:prstGeom prst="rect">
            <a:avLst/>
          </a:prstGeom>
        </p:spPr>
        <p:txBody>
          <a:bodyPr vert="horz" wrap="square" lIns="0" tIns="0" rIns="0" bIns="0" rtlCol="0">
            <a:spAutoFit/>
          </a:bodyPr>
          <a:lstStyle/>
          <a:p>
            <a:pPr marL="102870" marR="3810" indent="-93821"/>
            <a:r>
              <a:rPr sz="1500" spc="180" dirty="0">
                <a:solidFill>
                  <a:srgbClr val="675BA7"/>
                </a:solidFill>
                <a:latin typeface="Calibri"/>
                <a:cs typeface="Calibri"/>
              </a:rPr>
              <a:t>IS</a:t>
            </a:r>
            <a:r>
              <a:rPr sz="1500" spc="214" dirty="0">
                <a:solidFill>
                  <a:srgbClr val="675BA7"/>
                </a:solidFill>
                <a:latin typeface="Calibri"/>
                <a:cs typeface="Calibri"/>
              </a:rPr>
              <a:t>O</a:t>
            </a:r>
            <a:r>
              <a:rPr sz="1500" spc="191" dirty="0">
                <a:solidFill>
                  <a:srgbClr val="675BA7"/>
                </a:solidFill>
                <a:latin typeface="Calibri"/>
                <a:cs typeface="Calibri"/>
              </a:rPr>
              <a:t>/IE</a:t>
            </a:r>
            <a:r>
              <a:rPr sz="1500" spc="304" dirty="0">
                <a:solidFill>
                  <a:srgbClr val="675BA7"/>
                </a:solidFill>
                <a:latin typeface="Calibri"/>
                <a:cs typeface="Calibri"/>
              </a:rPr>
              <a:t>C</a:t>
            </a:r>
            <a:r>
              <a:rPr sz="1500" spc="127" dirty="0">
                <a:solidFill>
                  <a:srgbClr val="675BA7"/>
                </a:solidFill>
                <a:latin typeface="Calibri"/>
                <a:cs typeface="Calibri"/>
              </a:rPr>
              <a:t> </a:t>
            </a:r>
            <a:r>
              <a:rPr sz="1500" spc="143" dirty="0">
                <a:solidFill>
                  <a:srgbClr val="675BA7"/>
                </a:solidFill>
                <a:latin typeface="Calibri"/>
                <a:cs typeface="Calibri"/>
              </a:rPr>
              <a:t>2</a:t>
            </a:r>
            <a:r>
              <a:rPr sz="1500" spc="206" dirty="0">
                <a:solidFill>
                  <a:srgbClr val="675BA7"/>
                </a:solidFill>
                <a:latin typeface="Calibri"/>
                <a:cs typeface="Calibri"/>
              </a:rPr>
              <a:t>7</a:t>
            </a:r>
            <a:r>
              <a:rPr sz="1500" spc="233" dirty="0">
                <a:solidFill>
                  <a:srgbClr val="675BA7"/>
                </a:solidFill>
                <a:latin typeface="Calibri"/>
                <a:cs typeface="Calibri"/>
              </a:rPr>
              <a:t>0</a:t>
            </a:r>
            <a:r>
              <a:rPr sz="1500" spc="315" dirty="0">
                <a:solidFill>
                  <a:srgbClr val="675BA7"/>
                </a:solidFill>
                <a:latin typeface="Calibri"/>
                <a:cs typeface="Calibri"/>
              </a:rPr>
              <a:t>0</a:t>
            </a:r>
            <a:r>
              <a:rPr sz="1500" spc="-169" dirty="0">
                <a:solidFill>
                  <a:srgbClr val="675BA7"/>
                </a:solidFill>
                <a:latin typeface="Calibri"/>
                <a:cs typeface="Calibri"/>
              </a:rPr>
              <a:t>1</a:t>
            </a:r>
            <a:endParaRPr sz="1500" dirty="0">
              <a:latin typeface="Calibri"/>
              <a:cs typeface="Calibri"/>
            </a:endParaRPr>
          </a:p>
        </p:txBody>
      </p:sp>
      <p:sp>
        <p:nvSpPr>
          <p:cNvPr id="10" name="object 10"/>
          <p:cNvSpPr/>
          <p:nvPr/>
        </p:nvSpPr>
        <p:spPr>
          <a:xfrm>
            <a:off x="2165795" y="2125408"/>
            <a:ext cx="7972425" cy="2048351"/>
          </a:xfrm>
          <a:custGeom>
            <a:avLst/>
            <a:gdLst/>
            <a:ahLst/>
            <a:cxnLst/>
            <a:rect l="l" t="t" r="r" b="b"/>
            <a:pathLst>
              <a:path w="10629900" h="2731135">
                <a:moveTo>
                  <a:pt x="0" y="455180"/>
                </a:moveTo>
                <a:lnTo>
                  <a:pt x="5957" y="381349"/>
                </a:lnTo>
                <a:lnTo>
                  <a:pt x="23204" y="311310"/>
                </a:lnTo>
                <a:lnTo>
                  <a:pt x="50805" y="246001"/>
                </a:lnTo>
                <a:lnTo>
                  <a:pt x="87821" y="186359"/>
                </a:lnTo>
                <a:lnTo>
                  <a:pt x="133316" y="133321"/>
                </a:lnTo>
                <a:lnTo>
                  <a:pt x="186353" y="87825"/>
                </a:lnTo>
                <a:lnTo>
                  <a:pt x="245995" y="50807"/>
                </a:lnTo>
                <a:lnTo>
                  <a:pt x="311305" y="23205"/>
                </a:lnTo>
                <a:lnTo>
                  <a:pt x="381346" y="5957"/>
                </a:lnTo>
                <a:lnTo>
                  <a:pt x="455180" y="0"/>
                </a:lnTo>
                <a:lnTo>
                  <a:pt x="10174719" y="0"/>
                </a:lnTo>
                <a:lnTo>
                  <a:pt x="10248553" y="5957"/>
                </a:lnTo>
                <a:lnTo>
                  <a:pt x="10318594" y="23205"/>
                </a:lnTo>
                <a:lnTo>
                  <a:pt x="10383904" y="50807"/>
                </a:lnTo>
                <a:lnTo>
                  <a:pt x="10443546" y="87825"/>
                </a:lnTo>
                <a:lnTo>
                  <a:pt x="10496583" y="133321"/>
                </a:lnTo>
                <a:lnTo>
                  <a:pt x="10542078" y="186359"/>
                </a:lnTo>
                <a:lnTo>
                  <a:pt x="10579094" y="246001"/>
                </a:lnTo>
                <a:lnTo>
                  <a:pt x="10606695" y="311310"/>
                </a:lnTo>
                <a:lnTo>
                  <a:pt x="10623942" y="381349"/>
                </a:lnTo>
                <a:lnTo>
                  <a:pt x="10629900" y="455180"/>
                </a:lnTo>
                <a:lnTo>
                  <a:pt x="10629900" y="2275827"/>
                </a:lnTo>
                <a:lnTo>
                  <a:pt x="10623942" y="2349661"/>
                </a:lnTo>
                <a:lnTo>
                  <a:pt x="10606695" y="2419702"/>
                </a:lnTo>
                <a:lnTo>
                  <a:pt x="10579094" y="2485012"/>
                </a:lnTo>
                <a:lnTo>
                  <a:pt x="10542078" y="2544654"/>
                </a:lnTo>
                <a:lnTo>
                  <a:pt x="10496583" y="2597691"/>
                </a:lnTo>
                <a:lnTo>
                  <a:pt x="10443546" y="2643186"/>
                </a:lnTo>
                <a:lnTo>
                  <a:pt x="10383904" y="2680202"/>
                </a:lnTo>
                <a:lnTo>
                  <a:pt x="10318594" y="2707803"/>
                </a:lnTo>
                <a:lnTo>
                  <a:pt x="10248553" y="2725050"/>
                </a:lnTo>
                <a:lnTo>
                  <a:pt x="10174719" y="2731008"/>
                </a:lnTo>
                <a:lnTo>
                  <a:pt x="455180" y="2731008"/>
                </a:lnTo>
                <a:lnTo>
                  <a:pt x="381346" y="2725050"/>
                </a:lnTo>
                <a:lnTo>
                  <a:pt x="311305" y="2707803"/>
                </a:lnTo>
                <a:lnTo>
                  <a:pt x="245995" y="2680202"/>
                </a:lnTo>
                <a:lnTo>
                  <a:pt x="186353" y="2643186"/>
                </a:lnTo>
                <a:lnTo>
                  <a:pt x="133316" y="2597691"/>
                </a:lnTo>
                <a:lnTo>
                  <a:pt x="87821" y="2544654"/>
                </a:lnTo>
                <a:lnTo>
                  <a:pt x="50805" y="2485012"/>
                </a:lnTo>
                <a:lnTo>
                  <a:pt x="23204" y="2419702"/>
                </a:lnTo>
                <a:lnTo>
                  <a:pt x="5957" y="2349661"/>
                </a:lnTo>
                <a:lnTo>
                  <a:pt x="0" y="2275827"/>
                </a:lnTo>
                <a:lnTo>
                  <a:pt x="0" y="455180"/>
                </a:lnTo>
                <a:close/>
              </a:path>
            </a:pathLst>
          </a:custGeom>
          <a:ln w="50291">
            <a:solidFill>
              <a:srgbClr val="F05A28"/>
            </a:solidFill>
            <a:prstDash val="lgDash"/>
          </a:ln>
        </p:spPr>
        <p:txBody>
          <a:bodyPr wrap="square" lIns="0" tIns="0" rIns="0" bIns="0" rtlCol="0"/>
          <a:lstStyle/>
          <a:p>
            <a:endParaRPr sz="1350"/>
          </a:p>
        </p:txBody>
      </p:sp>
      <p:sp>
        <p:nvSpPr>
          <p:cNvPr id="12" name="object 12"/>
          <p:cNvSpPr/>
          <p:nvPr/>
        </p:nvSpPr>
        <p:spPr>
          <a:xfrm>
            <a:off x="7077649" y="2369923"/>
            <a:ext cx="799148" cy="279083"/>
          </a:xfrm>
          <a:custGeom>
            <a:avLst/>
            <a:gdLst/>
            <a:ahLst/>
            <a:cxnLst/>
            <a:rect l="l" t="t" r="r" b="b"/>
            <a:pathLst>
              <a:path w="1065529" h="372110">
                <a:moveTo>
                  <a:pt x="78668" y="224561"/>
                </a:moveTo>
                <a:lnTo>
                  <a:pt x="37379" y="234594"/>
                </a:lnTo>
                <a:lnTo>
                  <a:pt x="9104" y="262131"/>
                </a:lnTo>
                <a:lnTo>
                  <a:pt x="0" y="298629"/>
                </a:lnTo>
                <a:lnTo>
                  <a:pt x="930" y="310074"/>
                </a:lnTo>
                <a:lnTo>
                  <a:pt x="20279" y="349980"/>
                </a:lnTo>
                <a:lnTo>
                  <a:pt x="56284" y="369622"/>
                </a:lnTo>
                <a:lnTo>
                  <a:pt x="68988" y="371634"/>
                </a:lnTo>
                <a:lnTo>
                  <a:pt x="79971" y="371552"/>
                </a:lnTo>
                <a:lnTo>
                  <a:pt x="125818" y="349708"/>
                </a:lnTo>
                <a:lnTo>
                  <a:pt x="126589" y="348838"/>
                </a:lnTo>
                <a:lnTo>
                  <a:pt x="72258" y="348838"/>
                </a:lnTo>
                <a:lnTo>
                  <a:pt x="60164" y="346684"/>
                </a:lnTo>
                <a:lnTo>
                  <a:pt x="27691" y="310534"/>
                </a:lnTo>
                <a:lnTo>
                  <a:pt x="25721" y="296504"/>
                </a:lnTo>
                <a:lnTo>
                  <a:pt x="26993" y="284242"/>
                </a:lnTo>
                <a:lnTo>
                  <a:pt x="51963" y="251778"/>
                </a:lnTo>
                <a:lnTo>
                  <a:pt x="76023" y="247462"/>
                </a:lnTo>
                <a:lnTo>
                  <a:pt x="108493" y="247462"/>
                </a:lnTo>
                <a:lnTo>
                  <a:pt x="114707" y="235295"/>
                </a:lnTo>
                <a:lnTo>
                  <a:pt x="103299" y="229672"/>
                </a:lnTo>
                <a:lnTo>
                  <a:pt x="91122" y="225950"/>
                </a:lnTo>
                <a:lnTo>
                  <a:pt x="78668" y="224561"/>
                </a:lnTo>
                <a:close/>
              </a:path>
              <a:path w="1065529" h="372110">
                <a:moveTo>
                  <a:pt x="120181" y="319776"/>
                </a:moveTo>
                <a:lnTo>
                  <a:pt x="85078" y="347487"/>
                </a:lnTo>
                <a:lnTo>
                  <a:pt x="72258" y="348838"/>
                </a:lnTo>
                <a:lnTo>
                  <a:pt x="126589" y="348838"/>
                </a:lnTo>
                <a:lnTo>
                  <a:pt x="133862" y="340626"/>
                </a:lnTo>
                <a:lnTo>
                  <a:pt x="120181" y="319776"/>
                </a:lnTo>
                <a:close/>
              </a:path>
              <a:path w="1065529" h="372110">
                <a:moveTo>
                  <a:pt x="108493" y="247462"/>
                </a:moveTo>
                <a:lnTo>
                  <a:pt x="76023" y="247462"/>
                </a:lnTo>
                <a:lnTo>
                  <a:pt x="90006" y="250522"/>
                </a:lnTo>
                <a:lnTo>
                  <a:pt x="96864" y="253215"/>
                </a:lnTo>
                <a:lnTo>
                  <a:pt x="103595" y="257050"/>
                </a:lnTo>
                <a:lnTo>
                  <a:pt x="108493" y="247462"/>
                </a:lnTo>
                <a:close/>
              </a:path>
              <a:path w="1065529" h="372110">
                <a:moveTo>
                  <a:pt x="238228" y="184457"/>
                </a:moveTo>
                <a:lnTo>
                  <a:pt x="136145" y="209755"/>
                </a:lnTo>
                <a:lnTo>
                  <a:pt x="170257" y="347449"/>
                </a:lnTo>
                <a:lnTo>
                  <a:pt x="273330" y="321909"/>
                </a:lnTo>
                <a:lnTo>
                  <a:pt x="272817" y="319839"/>
                </a:lnTo>
                <a:lnTo>
                  <a:pt x="189079" y="319839"/>
                </a:lnTo>
                <a:lnTo>
                  <a:pt x="179909" y="282831"/>
                </a:lnTo>
                <a:lnTo>
                  <a:pt x="248959" y="265724"/>
                </a:lnTo>
                <a:lnTo>
                  <a:pt x="247844" y="261216"/>
                </a:lnTo>
                <a:lnTo>
                  <a:pt x="174550" y="261216"/>
                </a:lnTo>
                <a:lnTo>
                  <a:pt x="165679" y="225375"/>
                </a:lnTo>
                <a:lnTo>
                  <a:pt x="243587" y="206072"/>
                </a:lnTo>
                <a:lnTo>
                  <a:pt x="238228" y="184457"/>
                </a:lnTo>
                <a:close/>
              </a:path>
              <a:path w="1065529" h="372110">
                <a:moveTo>
                  <a:pt x="267971" y="300294"/>
                </a:moveTo>
                <a:lnTo>
                  <a:pt x="189079" y="319839"/>
                </a:lnTo>
                <a:lnTo>
                  <a:pt x="272817" y="319839"/>
                </a:lnTo>
                <a:lnTo>
                  <a:pt x="267971" y="300294"/>
                </a:lnTo>
                <a:close/>
              </a:path>
              <a:path w="1065529" h="372110">
                <a:moveTo>
                  <a:pt x="345847" y="159121"/>
                </a:moveTo>
                <a:lnTo>
                  <a:pt x="337859" y="159806"/>
                </a:lnTo>
                <a:lnTo>
                  <a:pt x="267793" y="177129"/>
                </a:lnTo>
                <a:lnTo>
                  <a:pt x="301918" y="314835"/>
                </a:lnTo>
                <a:lnTo>
                  <a:pt x="326086" y="308841"/>
                </a:lnTo>
                <a:lnTo>
                  <a:pt x="314199" y="260835"/>
                </a:lnTo>
                <a:lnTo>
                  <a:pt x="344501" y="253329"/>
                </a:lnTo>
                <a:lnTo>
                  <a:pt x="380777" y="253329"/>
                </a:lnTo>
                <a:lnTo>
                  <a:pt x="368669" y="242953"/>
                </a:lnTo>
                <a:lnTo>
                  <a:pt x="373527" y="239410"/>
                </a:lnTo>
                <a:lnTo>
                  <a:pt x="308890" y="239410"/>
                </a:lnTo>
                <a:lnTo>
                  <a:pt x="297422" y="193157"/>
                </a:lnTo>
                <a:lnTo>
                  <a:pt x="332652" y="184432"/>
                </a:lnTo>
                <a:lnTo>
                  <a:pt x="341694" y="182222"/>
                </a:lnTo>
                <a:lnTo>
                  <a:pt x="387562" y="182222"/>
                </a:lnTo>
                <a:lnTo>
                  <a:pt x="387211" y="181434"/>
                </a:lnTo>
                <a:lnTo>
                  <a:pt x="360402" y="160594"/>
                </a:lnTo>
                <a:lnTo>
                  <a:pt x="345847" y="159121"/>
                </a:lnTo>
                <a:close/>
              </a:path>
              <a:path w="1065529" h="372110">
                <a:moveTo>
                  <a:pt x="380777" y="253329"/>
                </a:moveTo>
                <a:lnTo>
                  <a:pt x="344501" y="253329"/>
                </a:lnTo>
                <a:lnTo>
                  <a:pt x="390247" y="292940"/>
                </a:lnTo>
                <a:lnTo>
                  <a:pt x="418758" y="285879"/>
                </a:lnTo>
                <a:lnTo>
                  <a:pt x="380777" y="253329"/>
                </a:lnTo>
                <a:close/>
              </a:path>
              <a:path w="1065529" h="372110">
                <a:moveTo>
                  <a:pt x="475069" y="155971"/>
                </a:moveTo>
                <a:lnTo>
                  <a:pt x="449200" y="155971"/>
                </a:lnTo>
                <a:lnTo>
                  <a:pt x="477762" y="271262"/>
                </a:lnTo>
                <a:lnTo>
                  <a:pt x="502134" y="265229"/>
                </a:lnTo>
                <a:lnTo>
                  <a:pt x="475069" y="155971"/>
                </a:lnTo>
                <a:close/>
              </a:path>
              <a:path w="1065529" h="372110">
                <a:moveTo>
                  <a:pt x="243612" y="244096"/>
                </a:moveTo>
                <a:lnTo>
                  <a:pt x="174550" y="261216"/>
                </a:lnTo>
                <a:lnTo>
                  <a:pt x="247844" y="261216"/>
                </a:lnTo>
                <a:lnTo>
                  <a:pt x="243612" y="244096"/>
                </a:lnTo>
                <a:close/>
              </a:path>
              <a:path w="1065529" h="372110">
                <a:moveTo>
                  <a:pt x="387562" y="182222"/>
                </a:moveTo>
                <a:lnTo>
                  <a:pt x="341694" y="182222"/>
                </a:lnTo>
                <a:lnTo>
                  <a:pt x="349175" y="182450"/>
                </a:lnTo>
                <a:lnTo>
                  <a:pt x="361024" y="187772"/>
                </a:lnTo>
                <a:lnTo>
                  <a:pt x="364948" y="192801"/>
                </a:lnTo>
                <a:lnTo>
                  <a:pt x="366955" y="200586"/>
                </a:lnTo>
                <a:lnTo>
                  <a:pt x="368606" y="207685"/>
                </a:lnTo>
                <a:lnTo>
                  <a:pt x="367425" y="213896"/>
                </a:lnTo>
                <a:lnTo>
                  <a:pt x="359424" y="224589"/>
                </a:lnTo>
                <a:lnTo>
                  <a:pt x="353048" y="228386"/>
                </a:lnTo>
                <a:lnTo>
                  <a:pt x="308890" y="239410"/>
                </a:lnTo>
                <a:lnTo>
                  <a:pt x="373527" y="239410"/>
                </a:lnTo>
                <a:lnTo>
                  <a:pt x="379411" y="235118"/>
                </a:lnTo>
                <a:lnTo>
                  <a:pt x="387255" y="225375"/>
                </a:lnTo>
                <a:lnTo>
                  <a:pt x="391741" y="213179"/>
                </a:lnTo>
                <a:lnTo>
                  <a:pt x="392466" y="201152"/>
                </a:lnTo>
                <a:lnTo>
                  <a:pt x="391085" y="192725"/>
                </a:lnTo>
                <a:lnTo>
                  <a:pt x="389561" y="186705"/>
                </a:lnTo>
                <a:lnTo>
                  <a:pt x="387562" y="182222"/>
                </a:lnTo>
                <a:close/>
              </a:path>
              <a:path w="1065529" h="372110">
                <a:moveTo>
                  <a:pt x="511697" y="116703"/>
                </a:moveTo>
                <a:lnTo>
                  <a:pt x="399975" y="144389"/>
                </a:lnTo>
                <a:lnTo>
                  <a:pt x="405525" y="166791"/>
                </a:lnTo>
                <a:lnTo>
                  <a:pt x="449200" y="155971"/>
                </a:lnTo>
                <a:lnTo>
                  <a:pt x="475069" y="155971"/>
                </a:lnTo>
                <a:lnTo>
                  <a:pt x="473571" y="149926"/>
                </a:lnTo>
                <a:lnTo>
                  <a:pt x="517247" y="139105"/>
                </a:lnTo>
                <a:lnTo>
                  <a:pt x="511697" y="116703"/>
                </a:lnTo>
                <a:close/>
              </a:path>
              <a:path w="1065529" h="372110">
                <a:moveTo>
                  <a:pt x="562573" y="104104"/>
                </a:moveTo>
                <a:lnTo>
                  <a:pt x="538405" y="110086"/>
                </a:lnTo>
                <a:lnTo>
                  <a:pt x="572517" y="247779"/>
                </a:lnTo>
                <a:lnTo>
                  <a:pt x="596698" y="241798"/>
                </a:lnTo>
                <a:lnTo>
                  <a:pt x="562573" y="104104"/>
                </a:lnTo>
                <a:close/>
              </a:path>
              <a:path w="1065529" h="372110">
                <a:moveTo>
                  <a:pt x="701638" y="69649"/>
                </a:moveTo>
                <a:lnTo>
                  <a:pt x="599149" y="95036"/>
                </a:lnTo>
                <a:lnTo>
                  <a:pt x="633274" y="232730"/>
                </a:lnTo>
                <a:lnTo>
                  <a:pt x="657442" y="226748"/>
                </a:lnTo>
                <a:lnTo>
                  <a:pt x="643548" y="170678"/>
                </a:lnTo>
                <a:lnTo>
                  <a:pt x="713004" y="153469"/>
                </a:lnTo>
                <a:lnTo>
                  <a:pt x="711816" y="148668"/>
                </a:lnTo>
                <a:lnTo>
                  <a:pt x="638100" y="148668"/>
                </a:lnTo>
                <a:lnTo>
                  <a:pt x="628778" y="111064"/>
                </a:lnTo>
                <a:lnTo>
                  <a:pt x="707086" y="91658"/>
                </a:lnTo>
                <a:lnTo>
                  <a:pt x="701638" y="69649"/>
                </a:lnTo>
                <a:close/>
              </a:path>
              <a:path w="1065529" h="372110">
                <a:moveTo>
                  <a:pt x="707556" y="131460"/>
                </a:moveTo>
                <a:lnTo>
                  <a:pt x="638100" y="148668"/>
                </a:lnTo>
                <a:lnTo>
                  <a:pt x="711816" y="148668"/>
                </a:lnTo>
                <a:lnTo>
                  <a:pt x="707556" y="131460"/>
                </a:lnTo>
                <a:close/>
              </a:path>
              <a:path w="1065529" h="372110">
                <a:moveTo>
                  <a:pt x="753403" y="56822"/>
                </a:moveTo>
                <a:lnTo>
                  <a:pt x="729235" y="62816"/>
                </a:lnTo>
                <a:lnTo>
                  <a:pt x="763347" y="200510"/>
                </a:lnTo>
                <a:lnTo>
                  <a:pt x="787515" y="194515"/>
                </a:lnTo>
                <a:lnTo>
                  <a:pt x="753403" y="56822"/>
                </a:lnTo>
                <a:close/>
              </a:path>
              <a:path w="1065529" h="372110">
                <a:moveTo>
                  <a:pt x="892062" y="22469"/>
                </a:moveTo>
                <a:lnTo>
                  <a:pt x="789979" y="47754"/>
                </a:lnTo>
                <a:lnTo>
                  <a:pt x="824091" y="185460"/>
                </a:lnTo>
                <a:lnTo>
                  <a:pt x="927164" y="159921"/>
                </a:lnTo>
                <a:lnTo>
                  <a:pt x="926651" y="157851"/>
                </a:lnTo>
                <a:lnTo>
                  <a:pt x="842913" y="157851"/>
                </a:lnTo>
                <a:lnTo>
                  <a:pt x="833743" y="120843"/>
                </a:lnTo>
                <a:lnTo>
                  <a:pt x="902806" y="103723"/>
                </a:lnTo>
                <a:lnTo>
                  <a:pt x="901688" y="99215"/>
                </a:lnTo>
                <a:lnTo>
                  <a:pt x="828384" y="99215"/>
                </a:lnTo>
                <a:lnTo>
                  <a:pt x="819507" y="63388"/>
                </a:lnTo>
                <a:lnTo>
                  <a:pt x="897421" y="44084"/>
                </a:lnTo>
                <a:lnTo>
                  <a:pt x="892062" y="22469"/>
                </a:lnTo>
                <a:close/>
              </a:path>
              <a:path w="1065529" h="372110">
                <a:moveTo>
                  <a:pt x="921805" y="138305"/>
                </a:moveTo>
                <a:lnTo>
                  <a:pt x="842913" y="157851"/>
                </a:lnTo>
                <a:lnTo>
                  <a:pt x="926651" y="157851"/>
                </a:lnTo>
                <a:lnTo>
                  <a:pt x="921805" y="138305"/>
                </a:lnTo>
                <a:close/>
              </a:path>
              <a:path w="1065529" h="372110">
                <a:moveTo>
                  <a:pt x="993886" y="0"/>
                </a:moveTo>
                <a:lnTo>
                  <a:pt x="982336" y="667"/>
                </a:lnTo>
                <a:lnTo>
                  <a:pt x="921640" y="15141"/>
                </a:lnTo>
                <a:lnTo>
                  <a:pt x="955752" y="152834"/>
                </a:lnTo>
                <a:lnTo>
                  <a:pt x="1007086" y="140121"/>
                </a:lnTo>
                <a:lnTo>
                  <a:pt x="1019982" y="135872"/>
                </a:lnTo>
                <a:lnTo>
                  <a:pt x="1031388" y="130146"/>
                </a:lnTo>
                <a:lnTo>
                  <a:pt x="1038689" y="124843"/>
                </a:lnTo>
                <a:lnTo>
                  <a:pt x="974472" y="124843"/>
                </a:lnTo>
                <a:lnTo>
                  <a:pt x="951269" y="31168"/>
                </a:lnTo>
                <a:lnTo>
                  <a:pt x="978422" y="24437"/>
                </a:lnTo>
                <a:lnTo>
                  <a:pt x="991911" y="22721"/>
                </a:lnTo>
                <a:lnTo>
                  <a:pt x="1046197" y="22721"/>
                </a:lnTo>
                <a:lnTo>
                  <a:pt x="1040694" y="17216"/>
                </a:lnTo>
                <a:lnTo>
                  <a:pt x="1030350" y="9331"/>
                </a:lnTo>
                <a:lnTo>
                  <a:pt x="1020697" y="4422"/>
                </a:lnTo>
                <a:lnTo>
                  <a:pt x="1006414" y="1168"/>
                </a:lnTo>
                <a:lnTo>
                  <a:pt x="993886" y="0"/>
                </a:lnTo>
                <a:close/>
              </a:path>
              <a:path w="1065529" h="372110">
                <a:moveTo>
                  <a:pt x="1046197" y="22721"/>
                </a:moveTo>
                <a:lnTo>
                  <a:pt x="991911" y="22721"/>
                </a:lnTo>
                <a:lnTo>
                  <a:pt x="1004154" y="24026"/>
                </a:lnTo>
                <a:lnTo>
                  <a:pt x="1015153" y="28356"/>
                </a:lnTo>
                <a:lnTo>
                  <a:pt x="1037947" y="59819"/>
                </a:lnTo>
                <a:lnTo>
                  <a:pt x="1039564" y="73009"/>
                </a:lnTo>
                <a:lnTo>
                  <a:pt x="1037989" y="85154"/>
                </a:lnTo>
                <a:lnTo>
                  <a:pt x="1001993" y="118017"/>
                </a:lnTo>
                <a:lnTo>
                  <a:pt x="974472" y="124843"/>
                </a:lnTo>
                <a:lnTo>
                  <a:pt x="1038689" y="124843"/>
                </a:lnTo>
                <a:lnTo>
                  <a:pt x="1062365" y="91133"/>
                </a:lnTo>
                <a:lnTo>
                  <a:pt x="1065243" y="66404"/>
                </a:lnTo>
                <a:lnTo>
                  <a:pt x="1063340" y="53702"/>
                </a:lnTo>
                <a:lnTo>
                  <a:pt x="1063105" y="52745"/>
                </a:lnTo>
                <a:lnTo>
                  <a:pt x="1058775" y="40187"/>
                </a:lnTo>
                <a:lnTo>
                  <a:pt x="1052584" y="29110"/>
                </a:lnTo>
                <a:lnTo>
                  <a:pt x="1046197" y="22721"/>
                </a:lnTo>
                <a:close/>
              </a:path>
              <a:path w="1065529" h="372110">
                <a:moveTo>
                  <a:pt x="897446" y="82108"/>
                </a:moveTo>
                <a:lnTo>
                  <a:pt x="828384" y="99215"/>
                </a:lnTo>
                <a:lnTo>
                  <a:pt x="901688" y="99215"/>
                </a:lnTo>
                <a:lnTo>
                  <a:pt x="897446" y="82108"/>
                </a:lnTo>
                <a:close/>
              </a:path>
            </a:pathLst>
          </a:custGeom>
          <a:solidFill>
            <a:srgbClr val="F05A28"/>
          </a:solidFill>
        </p:spPr>
        <p:txBody>
          <a:bodyPr wrap="square" lIns="0" tIns="0" rIns="0" bIns="0" rtlCol="0"/>
          <a:lstStyle/>
          <a:p>
            <a:endParaRPr sz="1350"/>
          </a:p>
        </p:txBody>
      </p:sp>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
        <p:nvSpPr>
          <p:cNvPr id="16" name="Rectangle 15"/>
          <p:cNvSpPr/>
          <p:nvPr/>
        </p:nvSpPr>
        <p:spPr>
          <a:xfrm>
            <a:off x="404555" y="1089281"/>
            <a:ext cx="6692858" cy="646331"/>
          </a:xfrm>
          <a:prstGeom prst="rect">
            <a:avLst/>
          </a:prstGeom>
        </p:spPr>
        <p:txBody>
          <a:bodyPr wrap="none">
            <a:spAutoFit/>
          </a:bodyPr>
          <a:lstStyle/>
          <a:p>
            <a:r>
              <a:rPr lang="fr-FR" sz="3600" dirty="0">
                <a:latin typeface="Arial" panose="020B0604020202020204" pitchFamily="34" charset="0"/>
                <a:cs typeface="Arial" panose="020B0604020202020204" pitchFamily="34" charset="0"/>
              </a:rPr>
              <a:t>Que signifie "ISO/IEC 27001" ?</a:t>
            </a:r>
          </a:p>
        </p:txBody>
      </p:sp>
      <p:pic>
        <p:nvPicPr>
          <p:cNvPr id="18" name="Image 17"/>
          <p:cNvPicPr>
            <a:picLocks noChangeAspect="1"/>
          </p:cNvPicPr>
          <p:nvPr/>
        </p:nvPicPr>
        <p:blipFill>
          <a:blip r:embed="rId6"/>
          <a:stretch>
            <a:fillRect/>
          </a:stretch>
        </p:blipFill>
        <p:spPr>
          <a:xfrm>
            <a:off x="6892176" y="2782267"/>
            <a:ext cx="1304657" cy="951058"/>
          </a:xfrm>
          <a:prstGeom prst="rect">
            <a:avLst/>
          </a:prstGeom>
        </p:spPr>
      </p:pic>
    </p:spTree>
    <p:extLst>
      <p:ext uri="{BB962C8B-B14F-4D97-AF65-F5344CB8AC3E}">
        <p14:creationId xmlns:p14="http://schemas.microsoft.com/office/powerpoint/2010/main" val="338940048"/>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51562" y="4397090"/>
            <a:ext cx="1308734" cy="949832"/>
          </a:xfrm>
          <a:prstGeom prst="rect">
            <a:avLst/>
          </a:prstGeom>
          <a:blipFill>
            <a:blip r:embed="rId3" cstate="print"/>
            <a:stretch>
              <a:fillRect/>
            </a:stretch>
          </a:blipFill>
        </p:spPr>
        <p:txBody>
          <a:bodyPr wrap="square" lIns="0" tIns="0" rIns="0" bIns="0" rtlCol="0"/>
          <a:lstStyle/>
          <a:p>
            <a:endParaRPr sz="1350"/>
          </a:p>
        </p:txBody>
      </p:sp>
      <p:sp>
        <p:nvSpPr>
          <p:cNvPr id="3" name="object 3"/>
          <p:cNvSpPr/>
          <p:nvPr/>
        </p:nvSpPr>
        <p:spPr>
          <a:xfrm>
            <a:off x="7603526" y="4271351"/>
            <a:ext cx="820103" cy="120015"/>
          </a:xfrm>
          <a:custGeom>
            <a:avLst/>
            <a:gdLst/>
            <a:ahLst/>
            <a:cxnLst/>
            <a:rect l="l" t="t" r="r" b="b"/>
            <a:pathLst>
              <a:path w="1093470" h="160020">
                <a:moveTo>
                  <a:pt x="82611" y="13584"/>
                </a:moveTo>
                <a:lnTo>
                  <a:pt x="42014" y="19667"/>
                </a:lnTo>
                <a:lnTo>
                  <a:pt x="11902" y="45407"/>
                </a:lnTo>
                <a:lnTo>
                  <a:pt x="123" y="82288"/>
                </a:lnTo>
                <a:lnTo>
                  <a:pt x="0" y="88147"/>
                </a:lnTo>
                <a:lnTo>
                  <a:pt x="1355" y="101352"/>
                </a:lnTo>
                <a:lnTo>
                  <a:pt x="26712" y="144250"/>
                </a:lnTo>
                <a:lnTo>
                  <a:pt x="64031" y="159376"/>
                </a:lnTo>
                <a:lnTo>
                  <a:pt x="73355" y="159876"/>
                </a:lnTo>
                <a:lnTo>
                  <a:pt x="87199" y="158629"/>
                </a:lnTo>
                <a:lnTo>
                  <a:pt x="99309" y="155576"/>
                </a:lnTo>
                <a:lnTo>
                  <a:pt x="112987" y="148285"/>
                </a:lnTo>
                <a:lnTo>
                  <a:pt x="122862" y="141239"/>
                </a:lnTo>
                <a:lnTo>
                  <a:pt x="121303" y="137029"/>
                </a:lnTo>
                <a:lnTo>
                  <a:pt x="64655" y="137029"/>
                </a:lnTo>
                <a:lnTo>
                  <a:pt x="56540" y="134857"/>
                </a:lnTo>
                <a:lnTo>
                  <a:pt x="28019" y="101029"/>
                </a:lnTo>
                <a:lnTo>
                  <a:pt x="26111" y="86889"/>
                </a:lnTo>
                <a:lnTo>
                  <a:pt x="27389" y="73852"/>
                </a:lnTo>
                <a:lnTo>
                  <a:pt x="54927" y="38693"/>
                </a:lnTo>
                <a:lnTo>
                  <a:pt x="126383" y="35975"/>
                </a:lnTo>
                <a:lnTo>
                  <a:pt x="127800" y="34286"/>
                </a:lnTo>
                <a:lnTo>
                  <a:pt x="118002" y="26283"/>
                </a:lnTo>
                <a:lnTo>
                  <a:pt x="106912" y="19894"/>
                </a:lnTo>
                <a:lnTo>
                  <a:pt x="94940" y="15713"/>
                </a:lnTo>
                <a:lnTo>
                  <a:pt x="82611" y="13584"/>
                </a:lnTo>
                <a:close/>
              </a:path>
              <a:path w="1093470" h="160020">
                <a:moveTo>
                  <a:pt x="114198" y="117852"/>
                </a:moveTo>
                <a:lnTo>
                  <a:pt x="73774" y="136991"/>
                </a:lnTo>
                <a:lnTo>
                  <a:pt x="64655" y="137029"/>
                </a:lnTo>
                <a:lnTo>
                  <a:pt x="121303" y="137029"/>
                </a:lnTo>
                <a:lnTo>
                  <a:pt x="114198" y="117852"/>
                </a:lnTo>
                <a:close/>
              </a:path>
              <a:path w="1093470" h="160020">
                <a:moveTo>
                  <a:pt x="126383" y="35975"/>
                </a:moveTo>
                <a:lnTo>
                  <a:pt x="80111" y="35975"/>
                </a:lnTo>
                <a:lnTo>
                  <a:pt x="87375" y="37474"/>
                </a:lnTo>
                <a:lnTo>
                  <a:pt x="100317" y="43595"/>
                </a:lnTo>
                <a:lnTo>
                  <a:pt x="106400" y="47748"/>
                </a:lnTo>
                <a:lnTo>
                  <a:pt x="112102" y="53006"/>
                </a:lnTo>
                <a:lnTo>
                  <a:pt x="126383" y="35975"/>
                </a:lnTo>
                <a:close/>
              </a:path>
              <a:path w="1093470" h="160020">
                <a:moveTo>
                  <a:pt x="259575" y="12429"/>
                </a:moveTo>
                <a:lnTo>
                  <a:pt x="154419" y="14194"/>
                </a:lnTo>
                <a:lnTo>
                  <a:pt x="156806" y="156041"/>
                </a:lnTo>
                <a:lnTo>
                  <a:pt x="262978" y="154250"/>
                </a:lnTo>
                <a:lnTo>
                  <a:pt x="262621" y="133346"/>
                </a:lnTo>
                <a:lnTo>
                  <a:pt x="181330" y="133346"/>
                </a:lnTo>
                <a:lnTo>
                  <a:pt x="180682" y="95220"/>
                </a:lnTo>
                <a:lnTo>
                  <a:pt x="251828" y="94027"/>
                </a:lnTo>
                <a:lnTo>
                  <a:pt x="251467" y="72957"/>
                </a:lnTo>
                <a:lnTo>
                  <a:pt x="180314" y="72957"/>
                </a:lnTo>
                <a:lnTo>
                  <a:pt x="179692" y="36051"/>
                </a:lnTo>
                <a:lnTo>
                  <a:pt x="259943" y="34692"/>
                </a:lnTo>
                <a:lnTo>
                  <a:pt x="259575" y="12429"/>
                </a:lnTo>
                <a:close/>
              </a:path>
              <a:path w="1093470" h="160020">
                <a:moveTo>
                  <a:pt x="262597" y="131974"/>
                </a:moveTo>
                <a:lnTo>
                  <a:pt x="181330" y="133346"/>
                </a:lnTo>
                <a:lnTo>
                  <a:pt x="262621" y="133346"/>
                </a:lnTo>
                <a:lnTo>
                  <a:pt x="262597" y="131974"/>
                </a:lnTo>
                <a:close/>
              </a:path>
              <a:path w="1093470" h="160020">
                <a:moveTo>
                  <a:pt x="251447" y="71751"/>
                </a:moveTo>
                <a:lnTo>
                  <a:pt x="180314" y="72957"/>
                </a:lnTo>
                <a:lnTo>
                  <a:pt x="251467" y="72957"/>
                </a:lnTo>
                <a:lnTo>
                  <a:pt x="251447" y="71751"/>
                </a:lnTo>
                <a:close/>
              </a:path>
              <a:path w="1093470" h="160020">
                <a:moveTo>
                  <a:pt x="362191" y="10727"/>
                </a:moveTo>
                <a:lnTo>
                  <a:pt x="290029" y="11908"/>
                </a:lnTo>
                <a:lnTo>
                  <a:pt x="292417" y="153755"/>
                </a:lnTo>
                <a:lnTo>
                  <a:pt x="317322" y="153336"/>
                </a:lnTo>
                <a:lnTo>
                  <a:pt x="316483" y="103882"/>
                </a:lnTo>
                <a:lnTo>
                  <a:pt x="347713" y="103348"/>
                </a:lnTo>
                <a:lnTo>
                  <a:pt x="377056" y="103348"/>
                </a:lnTo>
                <a:lnTo>
                  <a:pt x="373595" y="98662"/>
                </a:lnTo>
                <a:lnTo>
                  <a:pt x="385812" y="93429"/>
                </a:lnTo>
                <a:lnTo>
                  <a:pt x="395641" y="85691"/>
                </a:lnTo>
                <a:lnTo>
                  <a:pt x="398152" y="81809"/>
                </a:lnTo>
                <a:lnTo>
                  <a:pt x="316115" y="81809"/>
                </a:lnTo>
                <a:lnTo>
                  <a:pt x="315315" y="34159"/>
                </a:lnTo>
                <a:lnTo>
                  <a:pt x="360895" y="33422"/>
                </a:lnTo>
                <a:lnTo>
                  <a:pt x="401569" y="33422"/>
                </a:lnTo>
                <a:lnTo>
                  <a:pt x="401231" y="32597"/>
                </a:lnTo>
                <a:lnTo>
                  <a:pt x="370128" y="11845"/>
                </a:lnTo>
                <a:lnTo>
                  <a:pt x="362191" y="10727"/>
                </a:lnTo>
                <a:close/>
              </a:path>
              <a:path w="1093470" h="160020">
                <a:moveTo>
                  <a:pt x="377056" y="103348"/>
                </a:moveTo>
                <a:lnTo>
                  <a:pt x="347713" y="103348"/>
                </a:lnTo>
                <a:lnTo>
                  <a:pt x="383412" y="152218"/>
                </a:lnTo>
                <a:lnTo>
                  <a:pt x="412775" y="151723"/>
                </a:lnTo>
                <a:lnTo>
                  <a:pt x="377056" y="103348"/>
                </a:lnTo>
                <a:close/>
              </a:path>
              <a:path w="1093470" h="160020">
                <a:moveTo>
                  <a:pt x="401569" y="33422"/>
                </a:moveTo>
                <a:lnTo>
                  <a:pt x="360895" y="33422"/>
                </a:lnTo>
                <a:lnTo>
                  <a:pt x="368147" y="35327"/>
                </a:lnTo>
                <a:lnTo>
                  <a:pt x="378510" y="43163"/>
                </a:lnTo>
                <a:lnTo>
                  <a:pt x="381203" y="48942"/>
                </a:lnTo>
                <a:lnTo>
                  <a:pt x="381347" y="54733"/>
                </a:lnTo>
                <a:lnTo>
                  <a:pt x="381431" y="64271"/>
                </a:lnTo>
                <a:lnTo>
                  <a:pt x="378891" y="70074"/>
                </a:lnTo>
                <a:lnTo>
                  <a:pt x="368693" y="78685"/>
                </a:lnTo>
                <a:lnTo>
                  <a:pt x="361632" y="80958"/>
                </a:lnTo>
                <a:lnTo>
                  <a:pt x="352615" y="81200"/>
                </a:lnTo>
                <a:lnTo>
                  <a:pt x="316115" y="81809"/>
                </a:lnTo>
                <a:lnTo>
                  <a:pt x="398152" y="81809"/>
                </a:lnTo>
                <a:lnTo>
                  <a:pt x="402906" y="74459"/>
                </a:lnTo>
                <a:lnTo>
                  <a:pt x="406253" y="62476"/>
                </a:lnTo>
                <a:lnTo>
                  <a:pt x="406578" y="56574"/>
                </a:lnTo>
                <a:lnTo>
                  <a:pt x="406552" y="48523"/>
                </a:lnTo>
                <a:lnTo>
                  <a:pt x="405434" y="42858"/>
                </a:lnTo>
                <a:lnTo>
                  <a:pt x="401569" y="33422"/>
                </a:lnTo>
                <a:close/>
              </a:path>
              <a:path w="1093470" h="160020">
                <a:moveTo>
                  <a:pt x="496665" y="31936"/>
                </a:moveTo>
                <a:lnTo>
                  <a:pt x="471563" y="31936"/>
                </a:lnTo>
                <a:lnTo>
                  <a:pt x="473557" y="150694"/>
                </a:lnTo>
                <a:lnTo>
                  <a:pt x="498665" y="150275"/>
                </a:lnTo>
                <a:lnTo>
                  <a:pt x="496665" y="31936"/>
                </a:lnTo>
                <a:close/>
              </a:path>
              <a:path w="1093470" h="160020">
                <a:moveTo>
                  <a:pt x="541261" y="7679"/>
                </a:moveTo>
                <a:lnTo>
                  <a:pt x="426173" y="9610"/>
                </a:lnTo>
                <a:lnTo>
                  <a:pt x="426567" y="32698"/>
                </a:lnTo>
                <a:lnTo>
                  <a:pt x="471563" y="31936"/>
                </a:lnTo>
                <a:lnTo>
                  <a:pt x="496665" y="31936"/>
                </a:lnTo>
                <a:lnTo>
                  <a:pt x="496658" y="31517"/>
                </a:lnTo>
                <a:lnTo>
                  <a:pt x="541654" y="30755"/>
                </a:lnTo>
                <a:lnTo>
                  <a:pt x="541261" y="7679"/>
                </a:lnTo>
                <a:close/>
              </a:path>
              <a:path w="1093470" h="160020">
                <a:moveTo>
                  <a:pt x="593674" y="6790"/>
                </a:moveTo>
                <a:lnTo>
                  <a:pt x="568782" y="7209"/>
                </a:lnTo>
                <a:lnTo>
                  <a:pt x="571169" y="149056"/>
                </a:lnTo>
                <a:lnTo>
                  <a:pt x="596074" y="148624"/>
                </a:lnTo>
                <a:lnTo>
                  <a:pt x="593674" y="6790"/>
                </a:lnTo>
                <a:close/>
              </a:path>
              <a:path w="1093470" h="160020">
                <a:moveTo>
                  <a:pt x="736917" y="4377"/>
                </a:moveTo>
                <a:lnTo>
                  <a:pt x="631355" y="6155"/>
                </a:lnTo>
                <a:lnTo>
                  <a:pt x="633742" y="147989"/>
                </a:lnTo>
                <a:lnTo>
                  <a:pt x="658647" y="147570"/>
                </a:lnTo>
                <a:lnTo>
                  <a:pt x="657682" y="89810"/>
                </a:lnTo>
                <a:lnTo>
                  <a:pt x="729221" y="88604"/>
                </a:lnTo>
                <a:lnTo>
                  <a:pt x="728860" y="67141"/>
                </a:lnTo>
                <a:lnTo>
                  <a:pt x="657288" y="67141"/>
                </a:lnTo>
                <a:lnTo>
                  <a:pt x="656640" y="28406"/>
                </a:lnTo>
                <a:lnTo>
                  <a:pt x="737298" y="27047"/>
                </a:lnTo>
                <a:lnTo>
                  <a:pt x="736917" y="4377"/>
                </a:lnTo>
                <a:close/>
              </a:path>
              <a:path w="1093470" h="160020">
                <a:moveTo>
                  <a:pt x="728840" y="65934"/>
                </a:moveTo>
                <a:lnTo>
                  <a:pt x="657288" y="67141"/>
                </a:lnTo>
                <a:lnTo>
                  <a:pt x="728860" y="67141"/>
                </a:lnTo>
                <a:lnTo>
                  <a:pt x="728840" y="65934"/>
                </a:lnTo>
                <a:close/>
              </a:path>
              <a:path w="1093470" h="160020">
                <a:moveTo>
                  <a:pt x="790244" y="3476"/>
                </a:moveTo>
                <a:lnTo>
                  <a:pt x="765340" y="3895"/>
                </a:lnTo>
                <a:lnTo>
                  <a:pt x="767740" y="145741"/>
                </a:lnTo>
                <a:lnTo>
                  <a:pt x="792632" y="145309"/>
                </a:lnTo>
                <a:lnTo>
                  <a:pt x="790244" y="3476"/>
                </a:lnTo>
                <a:close/>
              </a:path>
              <a:path w="1093470" h="160020">
                <a:moveTo>
                  <a:pt x="933081" y="1063"/>
                </a:moveTo>
                <a:lnTo>
                  <a:pt x="827925" y="2841"/>
                </a:lnTo>
                <a:lnTo>
                  <a:pt x="830313" y="144674"/>
                </a:lnTo>
                <a:lnTo>
                  <a:pt x="936485" y="142896"/>
                </a:lnTo>
                <a:lnTo>
                  <a:pt x="936139" y="121992"/>
                </a:lnTo>
                <a:lnTo>
                  <a:pt x="854836" y="121992"/>
                </a:lnTo>
                <a:lnTo>
                  <a:pt x="854201" y="83867"/>
                </a:lnTo>
                <a:lnTo>
                  <a:pt x="925334" y="82673"/>
                </a:lnTo>
                <a:lnTo>
                  <a:pt x="924974" y="61604"/>
                </a:lnTo>
                <a:lnTo>
                  <a:pt x="853820" y="61604"/>
                </a:lnTo>
                <a:lnTo>
                  <a:pt x="853198" y="24685"/>
                </a:lnTo>
                <a:lnTo>
                  <a:pt x="933462" y="23338"/>
                </a:lnTo>
                <a:lnTo>
                  <a:pt x="933081" y="1063"/>
                </a:lnTo>
                <a:close/>
              </a:path>
              <a:path w="1093470" h="160020">
                <a:moveTo>
                  <a:pt x="936116" y="120620"/>
                </a:moveTo>
                <a:lnTo>
                  <a:pt x="854836" y="121992"/>
                </a:lnTo>
                <a:lnTo>
                  <a:pt x="936139" y="121992"/>
                </a:lnTo>
                <a:lnTo>
                  <a:pt x="936116" y="120620"/>
                </a:lnTo>
                <a:close/>
              </a:path>
              <a:path w="1093470" h="160020">
                <a:moveTo>
                  <a:pt x="924953" y="60397"/>
                </a:moveTo>
                <a:lnTo>
                  <a:pt x="853820" y="61604"/>
                </a:lnTo>
                <a:lnTo>
                  <a:pt x="924974" y="61604"/>
                </a:lnTo>
                <a:lnTo>
                  <a:pt x="924953" y="60397"/>
                </a:lnTo>
                <a:close/>
              </a:path>
              <a:path w="1093470" h="160020">
                <a:moveTo>
                  <a:pt x="1025393" y="0"/>
                </a:moveTo>
                <a:lnTo>
                  <a:pt x="963536" y="555"/>
                </a:lnTo>
                <a:lnTo>
                  <a:pt x="965936" y="142388"/>
                </a:lnTo>
                <a:lnTo>
                  <a:pt x="1018806" y="141499"/>
                </a:lnTo>
                <a:lnTo>
                  <a:pt x="1056005" y="132439"/>
                </a:lnTo>
                <a:lnTo>
                  <a:pt x="1073190" y="119300"/>
                </a:lnTo>
                <a:lnTo>
                  <a:pt x="990447" y="119300"/>
                </a:lnTo>
                <a:lnTo>
                  <a:pt x="988821" y="22805"/>
                </a:lnTo>
                <a:lnTo>
                  <a:pt x="1016800" y="22335"/>
                </a:lnTo>
                <a:lnTo>
                  <a:pt x="1073351" y="22335"/>
                </a:lnTo>
                <a:lnTo>
                  <a:pt x="1070790" y="19254"/>
                </a:lnTo>
                <a:lnTo>
                  <a:pt x="1062483" y="12306"/>
                </a:lnTo>
                <a:lnTo>
                  <a:pt x="1049096" y="5856"/>
                </a:lnTo>
                <a:lnTo>
                  <a:pt x="1036977" y="1898"/>
                </a:lnTo>
                <a:lnTo>
                  <a:pt x="1025393" y="0"/>
                </a:lnTo>
                <a:close/>
              </a:path>
              <a:path w="1093470" h="160020">
                <a:moveTo>
                  <a:pt x="1073351" y="22335"/>
                </a:moveTo>
                <a:lnTo>
                  <a:pt x="1016800" y="22335"/>
                </a:lnTo>
                <a:lnTo>
                  <a:pt x="1030786" y="23789"/>
                </a:lnTo>
                <a:lnTo>
                  <a:pt x="1042741" y="28101"/>
                </a:lnTo>
                <a:lnTo>
                  <a:pt x="1052666" y="35271"/>
                </a:lnTo>
                <a:lnTo>
                  <a:pt x="1060435" y="45241"/>
                </a:lnTo>
                <a:lnTo>
                  <a:pt x="1065167" y="57029"/>
                </a:lnTo>
                <a:lnTo>
                  <a:pt x="1066888" y="70163"/>
                </a:lnTo>
                <a:lnTo>
                  <a:pt x="1065398" y="83827"/>
                </a:lnTo>
                <a:lnTo>
                  <a:pt x="1038449" y="114300"/>
                </a:lnTo>
                <a:lnTo>
                  <a:pt x="990447" y="119300"/>
                </a:lnTo>
                <a:lnTo>
                  <a:pt x="1073190" y="119300"/>
                </a:lnTo>
                <a:lnTo>
                  <a:pt x="1092068" y="82308"/>
                </a:lnTo>
                <a:lnTo>
                  <a:pt x="1092987" y="68906"/>
                </a:lnTo>
                <a:lnTo>
                  <a:pt x="1091577" y="55694"/>
                </a:lnTo>
                <a:lnTo>
                  <a:pt x="1088022" y="43512"/>
                </a:lnTo>
                <a:lnTo>
                  <a:pt x="1079103" y="29257"/>
                </a:lnTo>
                <a:lnTo>
                  <a:pt x="1073351" y="22335"/>
                </a:lnTo>
                <a:close/>
              </a:path>
            </a:pathLst>
          </a:custGeom>
          <a:solidFill>
            <a:srgbClr val="F05A28"/>
          </a:solidFill>
        </p:spPr>
        <p:txBody>
          <a:bodyPr wrap="square" lIns="0" tIns="0" rIns="0" bIns="0" rtlCol="0"/>
          <a:lstStyle/>
          <a:p>
            <a:endParaRPr sz="1350"/>
          </a:p>
        </p:txBody>
      </p:sp>
      <p:sp>
        <p:nvSpPr>
          <p:cNvPr id="4" name="object 4"/>
          <p:cNvSpPr txBox="1"/>
          <p:nvPr/>
        </p:nvSpPr>
        <p:spPr>
          <a:xfrm>
            <a:off x="4812103" y="2829087"/>
            <a:ext cx="2173129" cy="487313"/>
          </a:xfrm>
          <a:prstGeom prst="rect">
            <a:avLst/>
          </a:prstGeom>
        </p:spPr>
        <p:txBody>
          <a:bodyPr vert="horz" wrap="square" lIns="0" tIns="0" rIns="0" bIns="0" rtlCol="0">
            <a:spAutoFit/>
          </a:bodyPr>
          <a:lstStyle/>
          <a:p>
            <a:pPr marL="9525">
              <a:lnSpc>
                <a:spcPts val="2063"/>
              </a:lnSpc>
            </a:pPr>
            <a:r>
              <a:rPr spc="161" dirty="0">
                <a:solidFill>
                  <a:srgbClr val="675BA7"/>
                </a:solidFill>
                <a:latin typeface="Calibri"/>
                <a:cs typeface="Calibri"/>
              </a:rPr>
              <a:t>I</a:t>
            </a:r>
            <a:r>
              <a:rPr spc="307" dirty="0">
                <a:solidFill>
                  <a:srgbClr val="675BA7"/>
                </a:solidFill>
                <a:latin typeface="Calibri"/>
                <a:cs typeface="Calibri"/>
              </a:rPr>
              <a:t>S</a:t>
            </a:r>
            <a:r>
              <a:rPr spc="349" dirty="0">
                <a:solidFill>
                  <a:srgbClr val="675BA7"/>
                </a:solidFill>
                <a:latin typeface="Calibri"/>
                <a:cs typeface="Calibri"/>
              </a:rPr>
              <a:t>O</a:t>
            </a:r>
            <a:r>
              <a:rPr spc="281" dirty="0">
                <a:solidFill>
                  <a:srgbClr val="675BA7"/>
                </a:solidFill>
                <a:latin typeface="Calibri"/>
                <a:cs typeface="Calibri"/>
              </a:rPr>
              <a:t>/</a:t>
            </a:r>
            <a:r>
              <a:rPr spc="161" dirty="0">
                <a:solidFill>
                  <a:srgbClr val="675BA7"/>
                </a:solidFill>
                <a:latin typeface="Calibri"/>
                <a:cs typeface="Calibri"/>
              </a:rPr>
              <a:t>I</a:t>
            </a:r>
            <a:r>
              <a:rPr spc="368" dirty="0">
                <a:solidFill>
                  <a:srgbClr val="675BA7"/>
                </a:solidFill>
                <a:latin typeface="Calibri"/>
                <a:cs typeface="Calibri"/>
              </a:rPr>
              <a:t>E</a:t>
            </a:r>
            <a:r>
              <a:rPr spc="353" dirty="0">
                <a:solidFill>
                  <a:srgbClr val="675BA7"/>
                </a:solidFill>
                <a:latin typeface="Calibri"/>
                <a:cs typeface="Calibri"/>
              </a:rPr>
              <a:t>C</a:t>
            </a:r>
            <a:r>
              <a:rPr dirty="0">
                <a:solidFill>
                  <a:srgbClr val="675BA7"/>
                </a:solidFill>
                <a:latin typeface="Calibri"/>
                <a:cs typeface="Calibri"/>
              </a:rPr>
              <a:t> </a:t>
            </a:r>
            <a:r>
              <a:rPr spc="-172" dirty="0">
                <a:solidFill>
                  <a:srgbClr val="675BA7"/>
                </a:solidFill>
                <a:latin typeface="Calibri"/>
                <a:cs typeface="Calibri"/>
              </a:rPr>
              <a:t> </a:t>
            </a:r>
            <a:r>
              <a:rPr spc="206" dirty="0">
                <a:solidFill>
                  <a:srgbClr val="675BA7"/>
                </a:solidFill>
                <a:latin typeface="Calibri"/>
                <a:cs typeface="Calibri"/>
              </a:rPr>
              <a:t>2</a:t>
            </a:r>
            <a:r>
              <a:rPr spc="188" dirty="0">
                <a:solidFill>
                  <a:srgbClr val="675BA7"/>
                </a:solidFill>
                <a:latin typeface="Calibri"/>
                <a:cs typeface="Calibri"/>
              </a:rPr>
              <a:t>7</a:t>
            </a:r>
            <a:r>
              <a:rPr spc="428" dirty="0">
                <a:solidFill>
                  <a:srgbClr val="675BA7"/>
                </a:solidFill>
                <a:latin typeface="Calibri"/>
                <a:cs typeface="Calibri"/>
              </a:rPr>
              <a:t>0</a:t>
            </a:r>
            <a:r>
              <a:rPr spc="420" dirty="0">
                <a:solidFill>
                  <a:srgbClr val="675BA7"/>
                </a:solidFill>
                <a:latin typeface="Calibri"/>
                <a:cs typeface="Calibri"/>
              </a:rPr>
              <a:t>0</a:t>
            </a:r>
            <a:r>
              <a:rPr spc="-203" dirty="0">
                <a:solidFill>
                  <a:srgbClr val="675BA7"/>
                </a:solidFill>
                <a:latin typeface="Calibri"/>
                <a:cs typeface="Calibri"/>
              </a:rPr>
              <a:t>1</a:t>
            </a:r>
            <a:endParaRPr>
              <a:latin typeface="Calibri"/>
              <a:cs typeface="Calibri"/>
            </a:endParaRPr>
          </a:p>
          <a:p>
            <a:pPr marL="10953">
              <a:lnSpc>
                <a:spcPts val="1702"/>
              </a:lnSpc>
            </a:pPr>
            <a:r>
              <a:rPr sz="1500" spc="75" dirty="0">
                <a:solidFill>
                  <a:srgbClr val="3E3E3E"/>
                </a:solidFill>
                <a:latin typeface="Calibri"/>
                <a:cs typeface="Calibri"/>
              </a:rPr>
              <a:t>I</a:t>
            </a:r>
            <a:r>
              <a:rPr sz="1500" spc="161" dirty="0">
                <a:solidFill>
                  <a:srgbClr val="3E3E3E"/>
                </a:solidFill>
                <a:latin typeface="Calibri"/>
                <a:cs typeface="Calibri"/>
              </a:rPr>
              <a:t>n</a:t>
            </a:r>
            <a:r>
              <a:rPr sz="1500" spc="86" dirty="0">
                <a:solidFill>
                  <a:srgbClr val="3E3E3E"/>
                </a:solidFill>
                <a:latin typeface="Calibri"/>
                <a:cs typeface="Calibri"/>
              </a:rPr>
              <a:t>t</a:t>
            </a:r>
            <a:r>
              <a:rPr sz="1500" spc="153" dirty="0">
                <a:solidFill>
                  <a:srgbClr val="3E3E3E"/>
                </a:solidFill>
                <a:latin typeface="Calibri"/>
                <a:cs typeface="Calibri"/>
              </a:rPr>
              <a:t>e</a:t>
            </a:r>
            <a:r>
              <a:rPr sz="1500" spc="94" dirty="0">
                <a:solidFill>
                  <a:srgbClr val="3E3E3E"/>
                </a:solidFill>
                <a:latin typeface="Calibri"/>
                <a:cs typeface="Calibri"/>
              </a:rPr>
              <a:t>r</a:t>
            </a:r>
            <a:r>
              <a:rPr sz="1500" spc="143" dirty="0">
                <a:solidFill>
                  <a:srgbClr val="3E3E3E"/>
                </a:solidFill>
                <a:latin typeface="Calibri"/>
                <a:cs typeface="Calibri"/>
              </a:rPr>
              <a:t>n</a:t>
            </a:r>
            <a:r>
              <a:rPr sz="1500" spc="146" dirty="0">
                <a:solidFill>
                  <a:srgbClr val="3E3E3E"/>
                </a:solidFill>
                <a:latin typeface="Calibri"/>
                <a:cs typeface="Calibri"/>
              </a:rPr>
              <a:t>a</a:t>
            </a:r>
            <a:r>
              <a:rPr sz="1500" spc="101" dirty="0">
                <a:solidFill>
                  <a:srgbClr val="3E3E3E"/>
                </a:solidFill>
                <a:latin typeface="Calibri"/>
                <a:cs typeface="Calibri"/>
              </a:rPr>
              <a:t>t</a:t>
            </a:r>
            <a:r>
              <a:rPr sz="1500" spc="83" dirty="0">
                <a:solidFill>
                  <a:srgbClr val="3E3E3E"/>
                </a:solidFill>
                <a:latin typeface="Calibri"/>
                <a:cs typeface="Calibri"/>
              </a:rPr>
              <a:t>i</a:t>
            </a:r>
            <a:r>
              <a:rPr sz="1500" spc="188" dirty="0">
                <a:solidFill>
                  <a:srgbClr val="3E3E3E"/>
                </a:solidFill>
                <a:latin typeface="Calibri"/>
                <a:cs typeface="Calibri"/>
              </a:rPr>
              <a:t>o</a:t>
            </a:r>
            <a:r>
              <a:rPr sz="1500" spc="143" dirty="0">
                <a:solidFill>
                  <a:srgbClr val="3E3E3E"/>
                </a:solidFill>
                <a:latin typeface="Calibri"/>
                <a:cs typeface="Calibri"/>
              </a:rPr>
              <a:t>n</a:t>
            </a:r>
            <a:r>
              <a:rPr sz="1500" spc="120" dirty="0">
                <a:solidFill>
                  <a:srgbClr val="3E3E3E"/>
                </a:solidFill>
                <a:latin typeface="Calibri"/>
                <a:cs typeface="Calibri"/>
              </a:rPr>
              <a:t>al</a:t>
            </a:r>
            <a:r>
              <a:rPr sz="1500" spc="94" dirty="0">
                <a:solidFill>
                  <a:srgbClr val="3E3E3E"/>
                </a:solidFill>
                <a:latin typeface="Calibri"/>
                <a:cs typeface="Calibri"/>
              </a:rPr>
              <a:t> </a:t>
            </a:r>
            <a:r>
              <a:rPr sz="1500" spc="255" dirty="0">
                <a:solidFill>
                  <a:srgbClr val="3E3E3E"/>
                </a:solidFill>
                <a:latin typeface="Calibri"/>
                <a:cs typeface="Calibri"/>
              </a:rPr>
              <a:t>S</a:t>
            </a:r>
            <a:r>
              <a:rPr sz="1500" spc="101" dirty="0">
                <a:solidFill>
                  <a:srgbClr val="3E3E3E"/>
                </a:solidFill>
                <a:latin typeface="Calibri"/>
                <a:cs typeface="Calibri"/>
              </a:rPr>
              <a:t>t</a:t>
            </a:r>
            <a:r>
              <a:rPr sz="1500" spc="143" dirty="0">
                <a:solidFill>
                  <a:srgbClr val="3E3E3E"/>
                </a:solidFill>
                <a:latin typeface="Calibri"/>
                <a:cs typeface="Calibri"/>
              </a:rPr>
              <a:t>a</a:t>
            </a:r>
            <a:r>
              <a:rPr sz="1500" spc="161" dirty="0">
                <a:solidFill>
                  <a:srgbClr val="3E3E3E"/>
                </a:solidFill>
                <a:latin typeface="Calibri"/>
                <a:cs typeface="Calibri"/>
              </a:rPr>
              <a:t>n</a:t>
            </a:r>
            <a:r>
              <a:rPr sz="1500" spc="210" dirty="0">
                <a:solidFill>
                  <a:srgbClr val="3E3E3E"/>
                </a:solidFill>
                <a:latin typeface="Calibri"/>
                <a:cs typeface="Calibri"/>
              </a:rPr>
              <a:t>d</a:t>
            </a:r>
            <a:r>
              <a:rPr sz="1500" spc="150" dirty="0">
                <a:solidFill>
                  <a:srgbClr val="3E3E3E"/>
                </a:solidFill>
                <a:latin typeface="Calibri"/>
                <a:cs typeface="Calibri"/>
              </a:rPr>
              <a:t>a</a:t>
            </a:r>
            <a:r>
              <a:rPr sz="1500" spc="90" dirty="0">
                <a:solidFill>
                  <a:srgbClr val="3E3E3E"/>
                </a:solidFill>
                <a:latin typeface="Calibri"/>
                <a:cs typeface="Calibri"/>
              </a:rPr>
              <a:t>r</a:t>
            </a:r>
            <a:r>
              <a:rPr sz="1500" spc="210" dirty="0">
                <a:solidFill>
                  <a:srgbClr val="3E3E3E"/>
                </a:solidFill>
                <a:latin typeface="Calibri"/>
                <a:cs typeface="Calibri"/>
              </a:rPr>
              <a:t>d</a:t>
            </a:r>
            <a:endParaRPr sz="1500">
              <a:latin typeface="Calibri"/>
              <a:cs typeface="Calibri"/>
            </a:endParaRPr>
          </a:p>
        </p:txBody>
      </p:sp>
      <p:sp>
        <p:nvSpPr>
          <p:cNvPr id="6" name="object 6"/>
          <p:cNvSpPr/>
          <p:nvPr/>
        </p:nvSpPr>
        <p:spPr>
          <a:xfrm>
            <a:off x="7364694" y="2561433"/>
            <a:ext cx="1308734" cy="949832"/>
          </a:xfrm>
          <a:prstGeom prst="rect">
            <a:avLst/>
          </a:prstGeom>
          <a:blipFill>
            <a:blip r:embed="rId3" cstate="print"/>
            <a:stretch>
              <a:fillRect/>
            </a:stretch>
          </a:blipFill>
        </p:spPr>
        <p:txBody>
          <a:bodyPr wrap="square" lIns="0" tIns="0" rIns="0" bIns="0" rtlCol="0"/>
          <a:lstStyle/>
          <a:p>
            <a:endParaRPr sz="1350"/>
          </a:p>
        </p:txBody>
      </p:sp>
      <p:sp>
        <p:nvSpPr>
          <p:cNvPr id="7" name="object 7"/>
          <p:cNvSpPr txBox="1"/>
          <p:nvPr/>
        </p:nvSpPr>
        <p:spPr>
          <a:xfrm>
            <a:off x="4785803" y="4355415"/>
            <a:ext cx="2477453" cy="828432"/>
          </a:xfrm>
          <a:prstGeom prst="rect">
            <a:avLst/>
          </a:prstGeom>
        </p:spPr>
        <p:txBody>
          <a:bodyPr vert="horz" wrap="square" lIns="0" tIns="0" rIns="0" bIns="0" rtlCol="0">
            <a:spAutoFit/>
          </a:bodyPr>
          <a:lstStyle/>
          <a:p>
            <a:pPr marL="35719"/>
            <a:r>
              <a:rPr spc="161" dirty="0">
                <a:solidFill>
                  <a:srgbClr val="675BA7"/>
                </a:solidFill>
                <a:latin typeface="Calibri"/>
                <a:cs typeface="Calibri"/>
              </a:rPr>
              <a:t>I</a:t>
            </a:r>
            <a:r>
              <a:rPr spc="307" dirty="0">
                <a:solidFill>
                  <a:srgbClr val="675BA7"/>
                </a:solidFill>
                <a:latin typeface="Calibri"/>
                <a:cs typeface="Calibri"/>
              </a:rPr>
              <a:t>S</a:t>
            </a:r>
            <a:r>
              <a:rPr spc="349" dirty="0">
                <a:solidFill>
                  <a:srgbClr val="675BA7"/>
                </a:solidFill>
                <a:latin typeface="Calibri"/>
                <a:cs typeface="Calibri"/>
              </a:rPr>
              <a:t>O</a:t>
            </a:r>
            <a:r>
              <a:rPr spc="281" dirty="0">
                <a:solidFill>
                  <a:srgbClr val="675BA7"/>
                </a:solidFill>
                <a:latin typeface="Calibri"/>
                <a:cs typeface="Calibri"/>
              </a:rPr>
              <a:t>/</a:t>
            </a:r>
            <a:r>
              <a:rPr spc="161" dirty="0">
                <a:solidFill>
                  <a:srgbClr val="675BA7"/>
                </a:solidFill>
                <a:latin typeface="Calibri"/>
                <a:cs typeface="Calibri"/>
              </a:rPr>
              <a:t>I</a:t>
            </a:r>
            <a:r>
              <a:rPr spc="368" dirty="0">
                <a:solidFill>
                  <a:srgbClr val="675BA7"/>
                </a:solidFill>
                <a:latin typeface="Calibri"/>
                <a:cs typeface="Calibri"/>
              </a:rPr>
              <a:t>E</a:t>
            </a:r>
            <a:r>
              <a:rPr spc="353" dirty="0">
                <a:solidFill>
                  <a:srgbClr val="675BA7"/>
                </a:solidFill>
                <a:latin typeface="Calibri"/>
                <a:cs typeface="Calibri"/>
              </a:rPr>
              <a:t>C</a:t>
            </a:r>
            <a:r>
              <a:rPr dirty="0">
                <a:solidFill>
                  <a:srgbClr val="675BA7"/>
                </a:solidFill>
                <a:latin typeface="Calibri"/>
                <a:cs typeface="Calibri"/>
              </a:rPr>
              <a:t> </a:t>
            </a:r>
            <a:r>
              <a:rPr spc="-172" dirty="0">
                <a:solidFill>
                  <a:srgbClr val="675BA7"/>
                </a:solidFill>
                <a:latin typeface="Calibri"/>
                <a:cs typeface="Calibri"/>
              </a:rPr>
              <a:t> </a:t>
            </a:r>
            <a:r>
              <a:rPr spc="206" dirty="0">
                <a:solidFill>
                  <a:srgbClr val="675BA7"/>
                </a:solidFill>
                <a:latin typeface="Calibri"/>
                <a:cs typeface="Calibri"/>
              </a:rPr>
              <a:t>2</a:t>
            </a:r>
            <a:r>
              <a:rPr spc="188" dirty="0">
                <a:solidFill>
                  <a:srgbClr val="675BA7"/>
                </a:solidFill>
                <a:latin typeface="Calibri"/>
                <a:cs typeface="Calibri"/>
              </a:rPr>
              <a:t>7</a:t>
            </a:r>
            <a:r>
              <a:rPr spc="428" dirty="0">
                <a:solidFill>
                  <a:srgbClr val="675BA7"/>
                </a:solidFill>
                <a:latin typeface="Calibri"/>
                <a:cs typeface="Calibri"/>
              </a:rPr>
              <a:t>0</a:t>
            </a:r>
            <a:r>
              <a:rPr spc="409" dirty="0">
                <a:solidFill>
                  <a:srgbClr val="675BA7"/>
                </a:solidFill>
                <a:latin typeface="Calibri"/>
                <a:cs typeface="Calibri"/>
              </a:rPr>
              <a:t>0</a:t>
            </a:r>
            <a:r>
              <a:rPr spc="180" dirty="0">
                <a:solidFill>
                  <a:srgbClr val="675BA7"/>
                </a:solidFill>
                <a:latin typeface="Calibri"/>
                <a:cs typeface="Calibri"/>
              </a:rPr>
              <a:t>2</a:t>
            </a:r>
            <a:endParaRPr dirty="0">
              <a:latin typeface="Calibri"/>
              <a:cs typeface="Calibri"/>
            </a:endParaRPr>
          </a:p>
          <a:p>
            <a:pPr marL="9525">
              <a:spcBef>
                <a:spcPts val="165"/>
              </a:spcBef>
            </a:pPr>
            <a:r>
              <a:rPr sz="1500" spc="281" dirty="0">
                <a:solidFill>
                  <a:srgbClr val="3E3E3E"/>
                </a:solidFill>
                <a:latin typeface="Calibri"/>
                <a:cs typeface="Calibri"/>
              </a:rPr>
              <a:t>C</a:t>
            </a:r>
            <a:r>
              <a:rPr sz="1500" spc="184" dirty="0">
                <a:solidFill>
                  <a:srgbClr val="3E3E3E"/>
                </a:solidFill>
                <a:latin typeface="Calibri"/>
                <a:cs typeface="Calibri"/>
              </a:rPr>
              <a:t>ode</a:t>
            </a:r>
            <a:r>
              <a:rPr sz="1500" spc="101" dirty="0">
                <a:solidFill>
                  <a:srgbClr val="3E3E3E"/>
                </a:solidFill>
                <a:latin typeface="Calibri"/>
                <a:cs typeface="Calibri"/>
              </a:rPr>
              <a:t> </a:t>
            </a:r>
            <a:r>
              <a:rPr sz="1500" spc="188" dirty="0">
                <a:solidFill>
                  <a:srgbClr val="3E3E3E"/>
                </a:solidFill>
                <a:latin typeface="Calibri"/>
                <a:cs typeface="Calibri"/>
              </a:rPr>
              <a:t>o</a:t>
            </a:r>
            <a:r>
              <a:rPr sz="1500" spc="105" dirty="0">
                <a:solidFill>
                  <a:srgbClr val="3E3E3E"/>
                </a:solidFill>
                <a:latin typeface="Calibri"/>
                <a:cs typeface="Calibri"/>
              </a:rPr>
              <a:t>f</a:t>
            </a:r>
            <a:r>
              <a:rPr sz="1500" spc="101" dirty="0">
                <a:solidFill>
                  <a:srgbClr val="3E3E3E"/>
                </a:solidFill>
                <a:latin typeface="Calibri"/>
                <a:cs typeface="Calibri"/>
              </a:rPr>
              <a:t> </a:t>
            </a:r>
            <a:r>
              <a:rPr sz="1500" spc="225" dirty="0">
                <a:solidFill>
                  <a:srgbClr val="3E3E3E"/>
                </a:solidFill>
                <a:latin typeface="Calibri"/>
                <a:cs typeface="Calibri"/>
              </a:rPr>
              <a:t>P</a:t>
            </a:r>
            <a:r>
              <a:rPr sz="1500" spc="56" dirty="0">
                <a:solidFill>
                  <a:srgbClr val="3E3E3E"/>
                </a:solidFill>
                <a:latin typeface="Calibri"/>
                <a:cs typeface="Calibri"/>
              </a:rPr>
              <a:t>r</a:t>
            </a:r>
            <a:r>
              <a:rPr sz="1500" spc="153" dirty="0">
                <a:solidFill>
                  <a:srgbClr val="3E3E3E"/>
                </a:solidFill>
                <a:latin typeface="Calibri"/>
                <a:cs typeface="Calibri"/>
              </a:rPr>
              <a:t>a</a:t>
            </a:r>
            <a:r>
              <a:rPr sz="1500" spc="217" dirty="0">
                <a:solidFill>
                  <a:srgbClr val="3E3E3E"/>
                </a:solidFill>
                <a:latin typeface="Calibri"/>
                <a:cs typeface="Calibri"/>
              </a:rPr>
              <a:t>c</a:t>
            </a:r>
            <a:r>
              <a:rPr sz="1500" spc="101" dirty="0">
                <a:solidFill>
                  <a:srgbClr val="3E3E3E"/>
                </a:solidFill>
                <a:latin typeface="Calibri"/>
                <a:cs typeface="Calibri"/>
              </a:rPr>
              <a:t>t</a:t>
            </a:r>
            <a:r>
              <a:rPr sz="1500" spc="105" dirty="0">
                <a:solidFill>
                  <a:srgbClr val="3E3E3E"/>
                </a:solidFill>
                <a:latin typeface="Calibri"/>
                <a:cs typeface="Calibri"/>
              </a:rPr>
              <a:t>i</a:t>
            </a:r>
            <a:r>
              <a:rPr sz="1500" spc="172" dirty="0">
                <a:solidFill>
                  <a:srgbClr val="3E3E3E"/>
                </a:solidFill>
                <a:latin typeface="Calibri"/>
                <a:cs typeface="Calibri"/>
              </a:rPr>
              <a:t>c</a:t>
            </a:r>
            <a:r>
              <a:rPr sz="1500" spc="153" dirty="0">
                <a:solidFill>
                  <a:srgbClr val="3E3E3E"/>
                </a:solidFill>
                <a:latin typeface="Calibri"/>
                <a:cs typeface="Calibri"/>
              </a:rPr>
              <a:t>e</a:t>
            </a:r>
            <a:r>
              <a:rPr sz="1500" spc="101" dirty="0">
                <a:solidFill>
                  <a:srgbClr val="3E3E3E"/>
                </a:solidFill>
                <a:latin typeface="Calibri"/>
                <a:cs typeface="Calibri"/>
              </a:rPr>
              <a:t> </a:t>
            </a:r>
            <a:r>
              <a:rPr sz="1500" spc="203" dirty="0">
                <a:solidFill>
                  <a:srgbClr val="3E3E3E"/>
                </a:solidFill>
                <a:latin typeface="Calibri"/>
                <a:cs typeface="Calibri"/>
              </a:rPr>
              <a:t>/</a:t>
            </a:r>
            <a:endParaRPr sz="1500" dirty="0">
              <a:latin typeface="Calibri"/>
              <a:cs typeface="Calibri"/>
            </a:endParaRPr>
          </a:p>
          <a:p>
            <a:pPr marL="9525">
              <a:spcBef>
                <a:spcPts val="450"/>
              </a:spcBef>
            </a:pPr>
            <a:r>
              <a:rPr sz="1500" spc="98" dirty="0">
                <a:solidFill>
                  <a:srgbClr val="3E3E3E"/>
                </a:solidFill>
                <a:latin typeface="Calibri"/>
                <a:cs typeface="Calibri"/>
              </a:rPr>
              <a:t>I</a:t>
            </a:r>
            <a:r>
              <a:rPr sz="1500" spc="225" dirty="0">
                <a:solidFill>
                  <a:srgbClr val="3E3E3E"/>
                </a:solidFill>
                <a:latin typeface="Calibri"/>
                <a:cs typeface="Calibri"/>
              </a:rPr>
              <a:t>m</a:t>
            </a:r>
            <a:r>
              <a:rPr sz="1500" spc="169" dirty="0">
                <a:solidFill>
                  <a:srgbClr val="3E3E3E"/>
                </a:solidFill>
                <a:latin typeface="Calibri"/>
                <a:cs typeface="Calibri"/>
              </a:rPr>
              <a:t>plem</a:t>
            </a:r>
            <a:r>
              <a:rPr sz="1500" spc="139" dirty="0">
                <a:solidFill>
                  <a:srgbClr val="3E3E3E"/>
                </a:solidFill>
                <a:latin typeface="Calibri"/>
                <a:cs typeface="Calibri"/>
              </a:rPr>
              <a:t>e</a:t>
            </a:r>
            <a:r>
              <a:rPr sz="1500" spc="150" dirty="0">
                <a:solidFill>
                  <a:srgbClr val="3E3E3E"/>
                </a:solidFill>
                <a:latin typeface="Calibri"/>
                <a:cs typeface="Calibri"/>
              </a:rPr>
              <a:t>n</a:t>
            </a:r>
            <a:r>
              <a:rPr sz="1500" spc="101" dirty="0">
                <a:solidFill>
                  <a:srgbClr val="3E3E3E"/>
                </a:solidFill>
                <a:latin typeface="Calibri"/>
                <a:cs typeface="Calibri"/>
              </a:rPr>
              <a:t>t</a:t>
            </a:r>
            <a:r>
              <a:rPr sz="1500" spc="146" dirty="0">
                <a:solidFill>
                  <a:srgbClr val="3E3E3E"/>
                </a:solidFill>
                <a:latin typeface="Calibri"/>
                <a:cs typeface="Calibri"/>
              </a:rPr>
              <a:t>a</a:t>
            </a:r>
            <a:r>
              <a:rPr sz="1500" spc="101" dirty="0">
                <a:solidFill>
                  <a:srgbClr val="3E3E3E"/>
                </a:solidFill>
                <a:latin typeface="Calibri"/>
                <a:cs typeface="Calibri"/>
              </a:rPr>
              <a:t>t</a:t>
            </a:r>
            <a:r>
              <a:rPr sz="1500" spc="135" dirty="0">
                <a:solidFill>
                  <a:srgbClr val="3E3E3E"/>
                </a:solidFill>
                <a:latin typeface="Calibri"/>
                <a:cs typeface="Calibri"/>
              </a:rPr>
              <a:t>io</a:t>
            </a:r>
            <a:r>
              <a:rPr sz="1500" spc="139" dirty="0">
                <a:solidFill>
                  <a:srgbClr val="3E3E3E"/>
                </a:solidFill>
                <a:latin typeface="Calibri"/>
                <a:cs typeface="Calibri"/>
              </a:rPr>
              <a:t>n</a:t>
            </a:r>
            <a:r>
              <a:rPr sz="1500" spc="86" dirty="0">
                <a:solidFill>
                  <a:srgbClr val="3E3E3E"/>
                </a:solidFill>
                <a:latin typeface="Calibri"/>
                <a:cs typeface="Calibri"/>
              </a:rPr>
              <a:t> </a:t>
            </a:r>
            <a:r>
              <a:rPr sz="1500" spc="203" dirty="0">
                <a:solidFill>
                  <a:srgbClr val="3E3E3E"/>
                </a:solidFill>
                <a:latin typeface="Calibri"/>
                <a:cs typeface="Calibri"/>
              </a:rPr>
              <a:t>g</a:t>
            </a:r>
            <a:r>
              <a:rPr sz="1500" spc="229" dirty="0">
                <a:solidFill>
                  <a:srgbClr val="3E3E3E"/>
                </a:solidFill>
                <a:latin typeface="Calibri"/>
                <a:cs typeface="Calibri"/>
              </a:rPr>
              <a:t>u</a:t>
            </a:r>
            <a:r>
              <a:rPr sz="1500" spc="139" dirty="0">
                <a:solidFill>
                  <a:srgbClr val="3E3E3E"/>
                </a:solidFill>
                <a:latin typeface="Calibri"/>
                <a:cs typeface="Calibri"/>
              </a:rPr>
              <a:t>id</a:t>
            </a:r>
            <a:r>
              <a:rPr sz="1500" spc="172" dirty="0">
                <a:solidFill>
                  <a:srgbClr val="3E3E3E"/>
                </a:solidFill>
                <a:latin typeface="Calibri"/>
                <a:cs typeface="Calibri"/>
              </a:rPr>
              <a:t>a</a:t>
            </a:r>
            <a:r>
              <a:rPr sz="1500" spc="143" dirty="0">
                <a:solidFill>
                  <a:srgbClr val="3E3E3E"/>
                </a:solidFill>
                <a:latin typeface="Calibri"/>
                <a:cs typeface="Calibri"/>
              </a:rPr>
              <a:t>n</a:t>
            </a:r>
            <a:r>
              <a:rPr sz="1500" spc="199" dirty="0">
                <a:solidFill>
                  <a:srgbClr val="3E3E3E"/>
                </a:solidFill>
                <a:latin typeface="Calibri"/>
                <a:cs typeface="Calibri"/>
              </a:rPr>
              <a:t>c</a:t>
            </a:r>
            <a:r>
              <a:rPr sz="1500" spc="153" dirty="0">
                <a:solidFill>
                  <a:srgbClr val="3E3E3E"/>
                </a:solidFill>
                <a:latin typeface="Calibri"/>
                <a:cs typeface="Calibri"/>
              </a:rPr>
              <a:t>e</a:t>
            </a:r>
            <a:endParaRPr sz="1500" dirty="0">
              <a:latin typeface="Calibri"/>
              <a:cs typeface="Calibri"/>
            </a:endParaRPr>
          </a:p>
        </p:txBody>
      </p:sp>
      <p:sp>
        <p:nvSpPr>
          <p:cNvPr id="8" name="object 8"/>
          <p:cNvSpPr txBox="1"/>
          <p:nvPr/>
        </p:nvSpPr>
        <p:spPr>
          <a:xfrm>
            <a:off x="7459879" y="2374110"/>
            <a:ext cx="857250" cy="184666"/>
          </a:xfrm>
          <a:prstGeom prst="rect">
            <a:avLst/>
          </a:prstGeom>
        </p:spPr>
        <p:txBody>
          <a:bodyPr vert="horz" wrap="square" lIns="0" tIns="0" rIns="0" bIns="0" rtlCol="0">
            <a:spAutoFit/>
          </a:bodyPr>
          <a:lstStyle/>
          <a:p>
            <a:pPr marL="9525"/>
            <a:r>
              <a:rPr sz="1200" spc="188" dirty="0">
                <a:solidFill>
                  <a:srgbClr val="F05A28"/>
                </a:solidFill>
                <a:latin typeface="Calibri"/>
                <a:cs typeface="Calibri"/>
              </a:rPr>
              <a:t>CERTIF</a:t>
            </a:r>
            <a:r>
              <a:rPr sz="1200" spc="158" dirty="0">
                <a:solidFill>
                  <a:srgbClr val="F05A28"/>
                </a:solidFill>
                <a:latin typeface="Calibri"/>
                <a:cs typeface="Calibri"/>
              </a:rPr>
              <a:t>IED</a:t>
            </a:r>
            <a:endParaRPr sz="1200" dirty="0">
              <a:latin typeface="Calibri"/>
              <a:cs typeface="Calibri"/>
            </a:endParaRPr>
          </a:p>
        </p:txBody>
      </p:sp>
      <p:sp>
        <p:nvSpPr>
          <p:cNvPr id="9" name="object 9"/>
          <p:cNvSpPr/>
          <p:nvPr/>
        </p:nvSpPr>
        <p:spPr>
          <a:xfrm>
            <a:off x="2812126" y="2799177"/>
            <a:ext cx="1699640" cy="1776221"/>
          </a:xfrm>
          <a:prstGeom prst="rect">
            <a:avLst/>
          </a:prstGeom>
          <a:blipFill>
            <a:blip r:embed="rId4" cstate="print"/>
            <a:stretch>
              <a:fillRect/>
            </a:stretch>
          </a:blipFill>
        </p:spPr>
        <p:txBody>
          <a:bodyPr wrap="square" lIns="0" tIns="0" rIns="0" bIns="0" rtlCol="0"/>
          <a:lstStyle/>
          <a:p>
            <a:endParaRPr sz="1350"/>
          </a:p>
        </p:txBody>
      </p:sp>
      <p:sp>
        <p:nvSpPr>
          <p:cNvPr id="10" name="object 10"/>
          <p:cNvSpPr/>
          <p:nvPr/>
        </p:nvSpPr>
        <p:spPr>
          <a:xfrm>
            <a:off x="7417274" y="4397101"/>
            <a:ext cx="1192139" cy="1192139"/>
          </a:xfrm>
          <a:prstGeom prst="rect">
            <a:avLst/>
          </a:prstGeom>
          <a:blipFill>
            <a:blip r:embed="rId5" cstate="print"/>
            <a:stretch>
              <a:fillRect/>
            </a:stretch>
          </a:blipFill>
        </p:spPr>
        <p:txBody>
          <a:bodyPr wrap="square" lIns="0" tIns="0" rIns="0" bIns="0" rtlCol="0"/>
          <a:lstStyle/>
          <a:p>
            <a:endParaRPr sz="1350"/>
          </a:p>
        </p:txBody>
      </p:sp>
      <p:sp>
        <p:nvSpPr>
          <p:cNvPr id="12" name="Rectangle 11"/>
          <p:cNvSpPr/>
          <p:nvPr/>
        </p:nvSpPr>
        <p:spPr>
          <a:xfrm>
            <a:off x="1318832" y="1160884"/>
            <a:ext cx="7676392" cy="954107"/>
          </a:xfrm>
          <a:prstGeom prst="rect">
            <a:avLst/>
          </a:prstGeom>
        </p:spPr>
        <p:txBody>
          <a:bodyPr wrap="square">
            <a:spAutoFit/>
          </a:bodyPr>
          <a:lstStyle/>
          <a:p>
            <a:r>
              <a:rPr lang="fr-FR" sz="2800" dirty="0">
                <a:solidFill>
                  <a:schemeClr val="tx2"/>
                </a:solidFill>
                <a:latin typeface="Arial" panose="020B0604020202020204" pitchFamily="34" charset="0"/>
                <a:cs typeface="Arial" panose="020B0604020202020204" pitchFamily="34" charset="0"/>
              </a:rPr>
              <a:t>Différences entre ISO/IEC 27001 et ISO/IEC 27002</a:t>
            </a:r>
          </a:p>
        </p:txBody>
      </p:sp>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Tree>
    <p:extLst>
      <p:ext uri="{BB962C8B-B14F-4D97-AF65-F5344CB8AC3E}">
        <p14:creationId xmlns:p14="http://schemas.microsoft.com/office/powerpoint/2010/main" val="2773135205"/>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Approche Processus</a:t>
            </a:r>
          </a:p>
        </p:txBody>
      </p:sp>
      <p:pic>
        <p:nvPicPr>
          <p:cNvPr id="5" name="Image 4">
            <a:extLst>
              <a:ext uri="{FF2B5EF4-FFF2-40B4-BE49-F238E27FC236}">
                <a16:creationId xmlns:a16="http://schemas.microsoft.com/office/drawing/2014/main" id="{F84710F5-FBCA-91E1-9924-C3A228540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40" y="1412776"/>
            <a:ext cx="10608720" cy="4628107"/>
          </a:xfrm>
          <a:prstGeom prst="rect">
            <a:avLst/>
          </a:prstGeom>
        </p:spPr>
      </p:pic>
    </p:spTree>
    <p:extLst>
      <p:ext uri="{BB962C8B-B14F-4D97-AF65-F5344CB8AC3E}">
        <p14:creationId xmlns:p14="http://schemas.microsoft.com/office/powerpoint/2010/main" val="216263261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object 2">
            <a:extLst>
              <a:ext uri="{FF2B5EF4-FFF2-40B4-BE49-F238E27FC236}">
                <a16:creationId xmlns:a16="http://schemas.microsoft.com/office/drawing/2014/main" id="{FA69BACA-3804-56EB-4665-92BBAB043BBC}"/>
              </a:ext>
            </a:extLst>
          </p:cNvPr>
          <p:cNvGrpSpPr/>
          <p:nvPr/>
        </p:nvGrpSpPr>
        <p:grpSpPr>
          <a:xfrm>
            <a:off x="911424" y="1037529"/>
            <a:ext cx="9955472" cy="5805264"/>
            <a:chOff x="256031" y="0"/>
            <a:chExt cx="11690985" cy="6858000"/>
          </a:xfrm>
        </p:grpSpPr>
        <p:pic>
          <p:nvPicPr>
            <p:cNvPr id="6" name="object 3">
              <a:extLst>
                <a:ext uri="{FF2B5EF4-FFF2-40B4-BE49-F238E27FC236}">
                  <a16:creationId xmlns:a16="http://schemas.microsoft.com/office/drawing/2014/main" id="{212294DC-B74D-90E6-3147-1E7E5ED55D8E}"/>
                </a:ext>
              </a:extLst>
            </p:cNvPr>
            <p:cNvPicPr/>
            <p:nvPr/>
          </p:nvPicPr>
          <p:blipFill>
            <a:blip r:embed="rId2" cstate="print"/>
            <a:stretch>
              <a:fillRect/>
            </a:stretch>
          </p:blipFill>
          <p:spPr>
            <a:xfrm>
              <a:off x="257555" y="0"/>
              <a:ext cx="11393424" cy="6857997"/>
            </a:xfrm>
            <a:prstGeom prst="rect">
              <a:avLst/>
            </a:prstGeom>
          </p:spPr>
        </p:pic>
        <p:sp>
          <p:nvSpPr>
            <p:cNvPr id="7" name="object 4">
              <a:extLst>
                <a:ext uri="{FF2B5EF4-FFF2-40B4-BE49-F238E27FC236}">
                  <a16:creationId xmlns:a16="http://schemas.microsoft.com/office/drawing/2014/main" id="{CF7A5C2D-C8C8-97A9-FCE7-70C1FCA099E7}"/>
                </a:ext>
              </a:extLst>
            </p:cNvPr>
            <p:cNvSpPr/>
            <p:nvPr/>
          </p:nvSpPr>
          <p:spPr>
            <a:xfrm>
              <a:off x="300227" y="0"/>
              <a:ext cx="11313160" cy="6858000"/>
            </a:xfrm>
            <a:custGeom>
              <a:avLst/>
              <a:gdLst/>
              <a:ahLst/>
              <a:cxnLst/>
              <a:rect l="l" t="t" r="r" b="b"/>
              <a:pathLst>
                <a:path w="11313160" h="6858000">
                  <a:moveTo>
                    <a:pt x="7929372" y="0"/>
                  </a:moveTo>
                  <a:lnTo>
                    <a:pt x="7837932" y="0"/>
                  </a:lnTo>
                  <a:lnTo>
                    <a:pt x="7837932" y="1645920"/>
                  </a:lnTo>
                  <a:lnTo>
                    <a:pt x="0" y="1645920"/>
                  </a:lnTo>
                  <a:lnTo>
                    <a:pt x="0" y="5120640"/>
                  </a:lnTo>
                  <a:lnTo>
                    <a:pt x="7837932" y="5120640"/>
                  </a:lnTo>
                  <a:lnTo>
                    <a:pt x="7837932" y="6857996"/>
                  </a:lnTo>
                  <a:lnTo>
                    <a:pt x="11312652" y="3383279"/>
                  </a:lnTo>
                  <a:lnTo>
                    <a:pt x="7929372" y="0"/>
                  </a:lnTo>
                  <a:close/>
                </a:path>
              </a:pathLst>
            </a:custGeom>
            <a:solidFill>
              <a:srgbClr val="F8D1CD"/>
            </a:solidFill>
          </p:spPr>
          <p:txBody>
            <a:bodyPr wrap="square" lIns="0" tIns="0" rIns="0" bIns="0" rtlCol="0"/>
            <a:lstStyle/>
            <a:p>
              <a:endParaRPr/>
            </a:p>
          </p:txBody>
        </p:sp>
        <p:pic>
          <p:nvPicPr>
            <p:cNvPr id="8" name="object 5">
              <a:extLst>
                <a:ext uri="{FF2B5EF4-FFF2-40B4-BE49-F238E27FC236}">
                  <a16:creationId xmlns:a16="http://schemas.microsoft.com/office/drawing/2014/main" id="{E10CD1FA-18FC-BDF4-A42A-321DF3AD716E}"/>
                </a:ext>
              </a:extLst>
            </p:cNvPr>
            <p:cNvPicPr/>
            <p:nvPr/>
          </p:nvPicPr>
          <p:blipFill>
            <a:blip r:embed="rId3" cstate="print"/>
            <a:stretch>
              <a:fillRect/>
            </a:stretch>
          </p:blipFill>
          <p:spPr>
            <a:xfrm>
              <a:off x="256031" y="2014727"/>
              <a:ext cx="1741170" cy="2865882"/>
            </a:xfrm>
            <a:prstGeom prst="rect">
              <a:avLst/>
            </a:prstGeom>
          </p:spPr>
        </p:pic>
        <p:pic>
          <p:nvPicPr>
            <p:cNvPr id="9" name="object 6">
              <a:extLst>
                <a:ext uri="{FF2B5EF4-FFF2-40B4-BE49-F238E27FC236}">
                  <a16:creationId xmlns:a16="http://schemas.microsoft.com/office/drawing/2014/main" id="{4DC6403C-A793-69A0-836D-7BFCF98E05BF}"/>
                </a:ext>
              </a:extLst>
            </p:cNvPr>
            <p:cNvPicPr/>
            <p:nvPr/>
          </p:nvPicPr>
          <p:blipFill>
            <a:blip r:embed="rId4" cstate="print"/>
            <a:stretch>
              <a:fillRect/>
            </a:stretch>
          </p:blipFill>
          <p:spPr>
            <a:xfrm>
              <a:off x="692505" y="3125089"/>
              <a:ext cx="1092060" cy="304800"/>
            </a:xfrm>
            <a:prstGeom prst="rect">
              <a:avLst/>
            </a:prstGeom>
          </p:spPr>
        </p:pic>
        <p:pic>
          <p:nvPicPr>
            <p:cNvPr id="10" name="object 7">
              <a:extLst>
                <a:ext uri="{FF2B5EF4-FFF2-40B4-BE49-F238E27FC236}">
                  <a16:creationId xmlns:a16="http://schemas.microsoft.com/office/drawing/2014/main" id="{6AE20BCB-A290-88E5-F2F7-6EBE771DEAB3}"/>
                </a:ext>
              </a:extLst>
            </p:cNvPr>
            <p:cNvPicPr/>
            <p:nvPr/>
          </p:nvPicPr>
          <p:blipFill>
            <a:blip r:embed="rId5" cstate="print"/>
            <a:stretch>
              <a:fillRect/>
            </a:stretch>
          </p:blipFill>
          <p:spPr>
            <a:xfrm>
              <a:off x="599541" y="3399409"/>
              <a:ext cx="1207008" cy="304800"/>
            </a:xfrm>
            <a:prstGeom prst="rect">
              <a:avLst/>
            </a:prstGeom>
          </p:spPr>
        </p:pic>
        <p:pic>
          <p:nvPicPr>
            <p:cNvPr id="11" name="object 8">
              <a:extLst>
                <a:ext uri="{FF2B5EF4-FFF2-40B4-BE49-F238E27FC236}">
                  <a16:creationId xmlns:a16="http://schemas.microsoft.com/office/drawing/2014/main" id="{DF397E99-88FF-F660-030F-DF459A415EF6}"/>
                </a:ext>
              </a:extLst>
            </p:cNvPr>
            <p:cNvPicPr/>
            <p:nvPr/>
          </p:nvPicPr>
          <p:blipFill>
            <a:blip r:embed="rId6" cstate="print"/>
            <a:stretch>
              <a:fillRect/>
            </a:stretch>
          </p:blipFill>
          <p:spPr>
            <a:xfrm>
              <a:off x="2188464" y="2014727"/>
              <a:ext cx="1741169" cy="2865882"/>
            </a:xfrm>
            <a:prstGeom prst="rect">
              <a:avLst/>
            </a:prstGeom>
          </p:spPr>
        </p:pic>
        <p:pic>
          <p:nvPicPr>
            <p:cNvPr id="12" name="object 9">
              <a:extLst>
                <a:ext uri="{FF2B5EF4-FFF2-40B4-BE49-F238E27FC236}">
                  <a16:creationId xmlns:a16="http://schemas.microsoft.com/office/drawing/2014/main" id="{8763F9F7-B4E0-4C6D-2B70-FF40BF370989}"/>
                </a:ext>
              </a:extLst>
            </p:cNvPr>
            <p:cNvPicPr/>
            <p:nvPr/>
          </p:nvPicPr>
          <p:blipFill>
            <a:blip r:embed="rId4" cstate="print"/>
            <a:stretch>
              <a:fillRect/>
            </a:stretch>
          </p:blipFill>
          <p:spPr>
            <a:xfrm>
              <a:off x="2624074" y="3125089"/>
              <a:ext cx="1092060" cy="304800"/>
            </a:xfrm>
            <a:prstGeom prst="rect">
              <a:avLst/>
            </a:prstGeom>
          </p:spPr>
        </p:pic>
        <p:pic>
          <p:nvPicPr>
            <p:cNvPr id="13" name="object 10">
              <a:extLst>
                <a:ext uri="{FF2B5EF4-FFF2-40B4-BE49-F238E27FC236}">
                  <a16:creationId xmlns:a16="http://schemas.microsoft.com/office/drawing/2014/main" id="{BA8EEE8F-8E16-FAD1-0112-3B56B179E903}"/>
                </a:ext>
              </a:extLst>
            </p:cNvPr>
            <p:cNvPicPr/>
            <p:nvPr/>
          </p:nvPicPr>
          <p:blipFill>
            <a:blip r:embed="rId7" cstate="print"/>
            <a:stretch>
              <a:fillRect/>
            </a:stretch>
          </p:blipFill>
          <p:spPr>
            <a:xfrm>
              <a:off x="2645409" y="3399409"/>
              <a:ext cx="994867" cy="304800"/>
            </a:xfrm>
            <a:prstGeom prst="rect">
              <a:avLst/>
            </a:prstGeom>
          </p:spPr>
        </p:pic>
        <p:pic>
          <p:nvPicPr>
            <p:cNvPr id="14" name="object 11">
              <a:extLst>
                <a:ext uri="{FF2B5EF4-FFF2-40B4-BE49-F238E27FC236}">
                  <a16:creationId xmlns:a16="http://schemas.microsoft.com/office/drawing/2014/main" id="{C8609AD5-19E3-7BA7-3202-84B0851C3E9C}"/>
                </a:ext>
              </a:extLst>
            </p:cNvPr>
            <p:cNvPicPr/>
            <p:nvPr/>
          </p:nvPicPr>
          <p:blipFill>
            <a:blip r:embed="rId8" cstate="print"/>
            <a:stretch>
              <a:fillRect/>
            </a:stretch>
          </p:blipFill>
          <p:spPr>
            <a:xfrm>
              <a:off x="4119372" y="2014727"/>
              <a:ext cx="1741170" cy="2865882"/>
            </a:xfrm>
            <a:prstGeom prst="rect">
              <a:avLst/>
            </a:prstGeom>
          </p:spPr>
        </p:pic>
        <p:pic>
          <p:nvPicPr>
            <p:cNvPr id="15" name="object 12">
              <a:extLst>
                <a:ext uri="{FF2B5EF4-FFF2-40B4-BE49-F238E27FC236}">
                  <a16:creationId xmlns:a16="http://schemas.microsoft.com/office/drawing/2014/main" id="{BC5CE6B6-7F88-43EB-E8F5-6E974A62FEDB}"/>
                </a:ext>
              </a:extLst>
            </p:cNvPr>
            <p:cNvPicPr/>
            <p:nvPr/>
          </p:nvPicPr>
          <p:blipFill>
            <a:blip r:embed="rId9" cstate="print"/>
            <a:stretch>
              <a:fillRect/>
            </a:stretch>
          </p:blipFill>
          <p:spPr>
            <a:xfrm>
              <a:off x="4471670" y="3125089"/>
              <a:ext cx="1247990" cy="304800"/>
            </a:xfrm>
            <a:prstGeom prst="rect">
              <a:avLst/>
            </a:prstGeom>
          </p:spPr>
        </p:pic>
        <p:pic>
          <p:nvPicPr>
            <p:cNvPr id="16" name="object 13">
              <a:extLst>
                <a:ext uri="{FF2B5EF4-FFF2-40B4-BE49-F238E27FC236}">
                  <a16:creationId xmlns:a16="http://schemas.microsoft.com/office/drawing/2014/main" id="{239DA23B-04BB-88E8-1D5A-950353E6FAB2}"/>
                </a:ext>
              </a:extLst>
            </p:cNvPr>
            <p:cNvPicPr/>
            <p:nvPr/>
          </p:nvPicPr>
          <p:blipFill>
            <a:blip r:embed="rId10" cstate="print"/>
            <a:stretch>
              <a:fillRect/>
            </a:stretch>
          </p:blipFill>
          <p:spPr>
            <a:xfrm>
              <a:off x="4552441" y="3399409"/>
              <a:ext cx="1024127" cy="304800"/>
            </a:xfrm>
            <a:prstGeom prst="rect">
              <a:avLst/>
            </a:prstGeom>
          </p:spPr>
        </p:pic>
        <p:pic>
          <p:nvPicPr>
            <p:cNvPr id="17" name="object 14">
              <a:extLst>
                <a:ext uri="{FF2B5EF4-FFF2-40B4-BE49-F238E27FC236}">
                  <a16:creationId xmlns:a16="http://schemas.microsoft.com/office/drawing/2014/main" id="{A9CA3DB8-2B28-CF67-5DDD-22361D5FEECE}"/>
                </a:ext>
              </a:extLst>
            </p:cNvPr>
            <p:cNvPicPr/>
            <p:nvPr/>
          </p:nvPicPr>
          <p:blipFill>
            <a:blip r:embed="rId11" cstate="print"/>
            <a:stretch>
              <a:fillRect/>
            </a:stretch>
          </p:blipFill>
          <p:spPr>
            <a:xfrm>
              <a:off x="6050279" y="2014727"/>
              <a:ext cx="1741170" cy="2865882"/>
            </a:xfrm>
            <a:prstGeom prst="rect">
              <a:avLst/>
            </a:prstGeom>
          </p:spPr>
        </p:pic>
        <p:pic>
          <p:nvPicPr>
            <p:cNvPr id="18" name="object 15">
              <a:extLst>
                <a:ext uri="{FF2B5EF4-FFF2-40B4-BE49-F238E27FC236}">
                  <a16:creationId xmlns:a16="http://schemas.microsoft.com/office/drawing/2014/main" id="{2A2273FF-35FA-A7E2-EB5C-C00690CF6C72}"/>
                </a:ext>
              </a:extLst>
            </p:cNvPr>
            <p:cNvPicPr/>
            <p:nvPr/>
          </p:nvPicPr>
          <p:blipFill>
            <a:blip r:embed="rId12" cstate="print"/>
            <a:stretch>
              <a:fillRect/>
            </a:stretch>
          </p:blipFill>
          <p:spPr>
            <a:xfrm>
              <a:off x="6671436" y="3054985"/>
              <a:ext cx="626745" cy="274320"/>
            </a:xfrm>
            <a:prstGeom prst="rect">
              <a:avLst/>
            </a:prstGeom>
          </p:spPr>
        </p:pic>
        <p:pic>
          <p:nvPicPr>
            <p:cNvPr id="19" name="object 16">
              <a:extLst>
                <a:ext uri="{FF2B5EF4-FFF2-40B4-BE49-F238E27FC236}">
                  <a16:creationId xmlns:a16="http://schemas.microsoft.com/office/drawing/2014/main" id="{FA2D9202-F4AC-9C5D-EB0D-71354649F66C}"/>
                </a:ext>
              </a:extLst>
            </p:cNvPr>
            <p:cNvPicPr/>
            <p:nvPr/>
          </p:nvPicPr>
          <p:blipFill>
            <a:blip r:embed="rId13" cstate="print"/>
            <a:stretch>
              <a:fillRect/>
            </a:stretch>
          </p:blipFill>
          <p:spPr>
            <a:xfrm>
              <a:off x="6269101" y="3320160"/>
              <a:ext cx="1469262" cy="274320"/>
            </a:xfrm>
            <a:prstGeom prst="rect">
              <a:avLst/>
            </a:prstGeom>
          </p:spPr>
        </p:pic>
        <p:pic>
          <p:nvPicPr>
            <p:cNvPr id="20" name="object 17">
              <a:extLst>
                <a:ext uri="{FF2B5EF4-FFF2-40B4-BE49-F238E27FC236}">
                  <a16:creationId xmlns:a16="http://schemas.microsoft.com/office/drawing/2014/main" id="{248AEB3C-A7A7-55F1-C1B6-E39B613ED118}"/>
                </a:ext>
              </a:extLst>
            </p:cNvPr>
            <p:cNvPicPr/>
            <p:nvPr/>
          </p:nvPicPr>
          <p:blipFill>
            <a:blip r:embed="rId14" cstate="print"/>
            <a:stretch>
              <a:fillRect/>
            </a:stretch>
          </p:blipFill>
          <p:spPr>
            <a:xfrm>
              <a:off x="6797928" y="3567048"/>
              <a:ext cx="372618" cy="274319"/>
            </a:xfrm>
            <a:prstGeom prst="rect">
              <a:avLst/>
            </a:prstGeom>
          </p:spPr>
        </p:pic>
        <p:pic>
          <p:nvPicPr>
            <p:cNvPr id="21" name="object 18">
              <a:extLst>
                <a:ext uri="{FF2B5EF4-FFF2-40B4-BE49-F238E27FC236}">
                  <a16:creationId xmlns:a16="http://schemas.microsoft.com/office/drawing/2014/main" id="{E7693F88-D625-A6F4-DE82-57CB7AAC956D}"/>
                </a:ext>
              </a:extLst>
            </p:cNvPr>
            <p:cNvPicPr/>
            <p:nvPr/>
          </p:nvPicPr>
          <p:blipFill>
            <a:blip r:embed="rId15" cstate="print"/>
            <a:stretch>
              <a:fillRect/>
            </a:stretch>
          </p:blipFill>
          <p:spPr>
            <a:xfrm>
              <a:off x="7981188" y="2014727"/>
              <a:ext cx="1742694" cy="2865882"/>
            </a:xfrm>
            <a:prstGeom prst="rect">
              <a:avLst/>
            </a:prstGeom>
          </p:spPr>
        </p:pic>
        <p:pic>
          <p:nvPicPr>
            <p:cNvPr id="22" name="object 19">
              <a:extLst>
                <a:ext uri="{FF2B5EF4-FFF2-40B4-BE49-F238E27FC236}">
                  <a16:creationId xmlns:a16="http://schemas.microsoft.com/office/drawing/2014/main" id="{062BC053-1407-017F-7C64-B994D41E3FA8}"/>
                </a:ext>
              </a:extLst>
            </p:cNvPr>
            <p:cNvPicPr/>
            <p:nvPr/>
          </p:nvPicPr>
          <p:blipFill>
            <a:blip r:embed="rId16" cstate="print"/>
            <a:stretch>
              <a:fillRect/>
            </a:stretch>
          </p:blipFill>
          <p:spPr>
            <a:xfrm>
              <a:off x="8353043" y="3125089"/>
              <a:ext cx="1219352" cy="304800"/>
            </a:xfrm>
            <a:prstGeom prst="rect">
              <a:avLst/>
            </a:prstGeom>
          </p:spPr>
        </p:pic>
        <p:pic>
          <p:nvPicPr>
            <p:cNvPr id="23" name="object 20">
              <a:extLst>
                <a:ext uri="{FF2B5EF4-FFF2-40B4-BE49-F238E27FC236}">
                  <a16:creationId xmlns:a16="http://schemas.microsoft.com/office/drawing/2014/main" id="{F7A2F5A6-B4AC-BC31-BFC0-78CA99C08B9D}"/>
                </a:ext>
              </a:extLst>
            </p:cNvPr>
            <p:cNvPicPr/>
            <p:nvPr/>
          </p:nvPicPr>
          <p:blipFill>
            <a:blip r:embed="rId17" cstate="print"/>
            <a:stretch>
              <a:fillRect/>
            </a:stretch>
          </p:blipFill>
          <p:spPr>
            <a:xfrm>
              <a:off x="8229600" y="3399409"/>
              <a:ext cx="1388872" cy="304800"/>
            </a:xfrm>
            <a:prstGeom prst="rect">
              <a:avLst/>
            </a:prstGeom>
          </p:spPr>
        </p:pic>
        <p:pic>
          <p:nvPicPr>
            <p:cNvPr id="24" name="object 21">
              <a:extLst>
                <a:ext uri="{FF2B5EF4-FFF2-40B4-BE49-F238E27FC236}">
                  <a16:creationId xmlns:a16="http://schemas.microsoft.com/office/drawing/2014/main" id="{B3B3D835-5F66-256D-5710-084BFECFB6AB}"/>
                </a:ext>
              </a:extLst>
            </p:cNvPr>
            <p:cNvPicPr/>
            <p:nvPr/>
          </p:nvPicPr>
          <p:blipFill>
            <a:blip r:embed="rId18" cstate="print"/>
            <a:stretch>
              <a:fillRect/>
            </a:stretch>
          </p:blipFill>
          <p:spPr>
            <a:xfrm>
              <a:off x="9913620" y="1969007"/>
              <a:ext cx="1741170" cy="2865882"/>
            </a:xfrm>
            <a:prstGeom prst="rect">
              <a:avLst/>
            </a:prstGeom>
          </p:spPr>
        </p:pic>
        <p:pic>
          <p:nvPicPr>
            <p:cNvPr id="25" name="object 22">
              <a:extLst>
                <a:ext uri="{FF2B5EF4-FFF2-40B4-BE49-F238E27FC236}">
                  <a16:creationId xmlns:a16="http://schemas.microsoft.com/office/drawing/2014/main" id="{7D76AA60-D17A-ECA4-4C05-21B599E955BA}"/>
                </a:ext>
              </a:extLst>
            </p:cNvPr>
            <p:cNvPicPr/>
            <p:nvPr/>
          </p:nvPicPr>
          <p:blipFill>
            <a:blip r:embed="rId19" cstate="print"/>
            <a:stretch>
              <a:fillRect/>
            </a:stretch>
          </p:blipFill>
          <p:spPr>
            <a:xfrm>
              <a:off x="10510392" y="3216529"/>
              <a:ext cx="733551" cy="304800"/>
            </a:xfrm>
            <a:prstGeom prst="rect">
              <a:avLst/>
            </a:prstGeom>
          </p:spPr>
        </p:pic>
        <p:pic>
          <p:nvPicPr>
            <p:cNvPr id="26" name="object 23">
              <a:extLst>
                <a:ext uri="{FF2B5EF4-FFF2-40B4-BE49-F238E27FC236}">
                  <a16:creationId xmlns:a16="http://schemas.microsoft.com/office/drawing/2014/main" id="{AA989F15-4517-3DE8-73BD-191BC1047BE3}"/>
                </a:ext>
              </a:extLst>
            </p:cNvPr>
            <p:cNvPicPr/>
            <p:nvPr/>
          </p:nvPicPr>
          <p:blipFill>
            <a:blip r:embed="rId20" cstate="print"/>
            <a:stretch>
              <a:fillRect/>
            </a:stretch>
          </p:blipFill>
          <p:spPr>
            <a:xfrm>
              <a:off x="2304287" y="5353811"/>
              <a:ext cx="3590544" cy="1187183"/>
            </a:xfrm>
            <a:prstGeom prst="rect">
              <a:avLst/>
            </a:prstGeom>
          </p:spPr>
        </p:pic>
        <p:pic>
          <p:nvPicPr>
            <p:cNvPr id="27" name="object 24">
              <a:extLst>
                <a:ext uri="{FF2B5EF4-FFF2-40B4-BE49-F238E27FC236}">
                  <a16:creationId xmlns:a16="http://schemas.microsoft.com/office/drawing/2014/main" id="{901860EB-2918-86B4-38FB-402552BABE83}"/>
                </a:ext>
              </a:extLst>
            </p:cNvPr>
            <p:cNvPicPr/>
            <p:nvPr/>
          </p:nvPicPr>
          <p:blipFill>
            <a:blip r:embed="rId21" cstate="print"/>
            <a:stretch>
              <a:fillRect/>
            </a:stretch>
          </p:blipFill>
          <p:spPr>
            <a:xfrm>
              <a:off x="2459736" y="5489447"/>
              <a:ext cx="3276600" cy="995159"/>
            </a:xfrm>
            <a:prstGeom prst="rect">
              <a:avLst/>
            </a:prstGeom>
          </p:spPr>
        </p:pic>
        <p:pic>
          <p:nvPicPr>
            <p:cNvPr id="28" name="object 25">
              <a:extLst>
                <a:ext uri="{FF2B5EF4-FFF2-40B4-BE49-F238E27FC236}">
                  <a16:creationId xmlns:a16="http://schemas.microsoft.com/office/drawing/2014/main" id="{871C1266-6B98-E640-B860-20EE3D92682C}"/>
                </a:ext>
              </a:extLst>
            </p:cNvPr>
            <p:cNvPicPr/>
            <p:nvPr/>
          </p:nvPicPr>
          <p:blipFill>
            <a:blip r:embed="rId22" cstate="print"/>
            <a:stretch>
              <a:fillRect/>
            </a:stretch>
          </p:blipFill>
          <p:spPr>
            <a:xfrm>
              <a:off x="2351531" y="5381244"/>
              <a:ext cx="3500628" cy="1097280"/>
            </a:xfrm>
            <a:prstGeom prst="rect">
              <a:avLst/>
            </a:prstGeom>
          </p:spPr>
        </p:pic>
        <p:sp>
          <p:nvSpPr>
            <p:cNvPr id="29" name="object 26">
              <a:extLst>
                <a:ext uri="{FF2B5EF4-FFF2-40B4-BE49-F238E27FC236}">
                  <a16:creationId xmlns:a16="http://schemas.microsoft.com/office/drawing/2014/main" id="{DA360ECB-9236-4D56-E1F9-BD7457FFE50C}"/>
                </a:ext>
              </a:extLst>
            </p:cNvPr>
            <p:cNvSpPr/>
            <p:nvPr/>
          </p:nvSpPr>
          <p:spPr>
            <a:xfrm>
              <a:off x="2351531" y="5381244"/>
              <a:ext cx="3500754" cy="1097280"/>
            </a:xfrm>
            <a:custGeom>
              <a:avLst/>
              <a:gdLst/>
              <a:ahLst/>
              <a:cxnLst/>
              <a:rect l="l" t="t" r="r" b="b"/>
              <a:pathLst>
                <a:path w="3500754" h="1097279">
                  <a:moveTo>
                    <a:pt x="0" y="182879"/>
                  </a:moveTo>
                  <a:lnTo>
                    <a:pt x="6535" y="134276"/>
                  </a:lnTo>
                  <a:lnTo>
                    <a:pt x="24976" y="90593"/>
                  </a:lnTo>
                  <a:lnTo>
                    <a:pt x="53578" y="53578"/>
                  </a:lnTo>
                  <a:lnTo>
                    <a:pt x="90593" y="24976"/>
                  </a:lnTo>
                  <a:lnTo>
                    <a:pt x="134276" y="6535"/>
                  </a:lnTo>
                  <a:lnTo>
                    <a:pt x="182880" y="0"/>
                  </a:lnTo>
                  <a:lnTo>
                    <a:pt x="3317748" y="0"/>
                  </a:lnTo>
                  <a:lnTo>
                    <a:pt x="3366351" y="6535"/>
                  </a:lnTo>
                  <a:lnTo>
                    <a:pt x="3410034" y="24976"/>
                  </a:lnTo>
                  <a:lnTo>
                    <a:pt x="3447049" y="53578"/>
                  </a:lnTo>
                  <a:lnTo>
                    <a:pt x="3475651" y="90593"/>
                  </a:lnTo>
                  <a:lnTo>
                    <a:pt x="3494092" y="134276"/>
                  </a:lnTo>
                  <a:lnTo>
                    <a:pt x="3500628" y="182879"/>
                  </a:lnTo>
                  <a:lnTo>
                    <a:pt x="3500628" y="914399"/>
                  </a:lnTo>
                  <a:lnTo>
                    <a:pt x="3494092" y="963017"/>
                  </a:lnTo>
                  <a:lnTo>
                    <a:pt x="3475651" y="1006703"/>
                  </a:lnTo>
                  <a:lnTo>
                    <a:pt x="3447049" y="1043716"/>
                  </a:lnTo>
                  <a:lnTo>
                    <a:pt x="3410034" y="1072311"/>
                  </a:lnTo>
                  <a:lnTo>
                    <a:pt x="3366351" y="1090747"/>
                  </a:lnTo>
                  <a:lnTo>
                    <a:pt x="3317748" y="1097279"/>
                  </a:lnTo>
                  <a:lnTo>
                    <a:pt x="182880" y="1097279"/>
                  </a:lnTo>
                  <a:lnTo>
                    <a:pt x="134276" y="1090747"/>
                  </a:lnTo>
                  <a:lnTo>
                    <a:pt x="90593" y="1072311"/>
                  </a:lnTo>
                  <a:lnTo>
                    <a:pt x="53578" y="1043716"/>
                  </a:lnTo>
                  <a:lnTo>
                    <a:pt x="24976" y="1006703"/>
                  </a:lnTo>
                  <a:lnTo>
                    <a:pt x="6535" y="963017"/>
                  </a:lnTo>
                  <a:lnTo>
                    <a:pt x="0" y="914399"/>
                  </a:lnTo>
                  <a:lnTo>
                    <a:pt x="0" y="182879"/>
                  </a:lnTo>
                  <a:close/>
                </a:path>
              </a:pathLst>
            </a:custGeom>
            <a:ln w="9144">
              <a:solidFill>
                <a:srgbClr val="6256A4"/>
              </a:solidFill>
            </a:ln>
          </p:spPr>
          <p:txBody>
            <a:bodyPr wrap="square" lIns="0" tIns="0" rIns="0" bIns="0" rtlCol="0"/>
            <a:lstStyle/>
            <a:p>
              <a:endParaRPr/>
            </a:p>
          </p:txBody>
        </p:sp>
        <p:pic>
          <p:nvPicPr>
            <p:cNvPr id="30" name="object 27">
              <a:extLst>
                <a:ext uri="{FF2B5EF4-FFF2-40B4-BE49-F238E27FC236}">
                  <a16:creationId xmlns:a16="http://schemas.microsoft.com/office/drawing/2014/main" id="{96F9D1E5-C9C6-59E3-0D41-399F264CA098}"/>
                </a:ext>
              </a:extLst>
            </p:cNvPr>
            <p:cNvPicPr/>
            <p:nvPr/>
          </p:nvPicPr>
          <p:blipFill>
            <a:blip r:embed="rId23" cstate="print"/>
            <a:stretch>
              <a:fillRect/>
            </a:stretch>
          </p:blipFill>
          <p:spPr>
            <a:xfrm>
              <a:off x="3633851" y="5589117"/>
              <a:ext cx="1068019" cy="304800"/>
            </a:xfrm>
            <a:prstGeom prst="rect">
              <a:avLst/>
            </a:prstGeom>
          </p:spPr>
        </p:pic>
        <p:pic>
          <p:nvPicPr>
            <p:cNvPr id="31" name="object 28">
              <a:extLst>
                <a:ext uri="{FF2B5EF4-FFF2-40B4-BE49-F238E27FC236}">
                  <a16:creationId xmlns:a16="http://schemas.microsoft.com/office/drawing/2014/main" id="{64CF356F-AA30-6DF1-C7EA-8363E6344398}"/>
                </a:ext>
              </a:extLst>
            </p:cNvPr>
            <p:cNvPicPr/>
            <p:nvPr/>
          </p:nvPicPr>
          <p:blipFill>
            <a:blip r:embed="rId24" cstate="print"/>
            <a:stretch>
              <a:fillRect/>
            </a:stretch>
          </p:blipFill>
          <p:spPr>
            <a:xfrm>
              <a:off x="2655442" y="5970117"/>
              <a:ext cx="566928" cy="304800"/>
            </a:xfrm>
            <a:prstGeom prst="rect">
              <a:avLst/>
            </a:prstGeom>
          </p:spPr>
        </p:pic>
        <p:pic>
          <p:nvPicPr>
            <p:cNvPr id="32" name="object 29">
              <a:extLst>
                <a:ext uri="{FF2B5EF4-FFF2-40B4-BE49-F238E27FC236}">
                  <a16:creationId xmlns:a16="http://schemas.microsoft.com/office/drawing/2014/main" id="{A325E654-4100-80D6-10A3-A2F3D0082992}"/>
                </a:ext>
              </a:extLst>
            </p:cNvPr>
            <p:cNvPicPr/>
            <p:nvPr/>
          </p:nvPicPr>
          <p:blipFill>
            <a:blip r:embed="rId25" cstate="print"/>
            <a:stretch>
              <a:fillRect/>
            </a:stretch>
          </p:blipFill>
          <p:spPr>
            <a:xfrm>
              <a:off x="3080639" y="5970117"/>
              <a:ext cx="207263" cy="304800"/>
            </a:xfrm>
            <a:prstGeom prst="rect">
              <a:avLst/>
            </a:prstGeom>
          </p:spPr>
        </p:pic>
        <p:pic>
          <p:nvPicPr>
            <p:cNvPr id="33" name="object 30">
              <a:extLst>
                <a:ext uri="{FF2B5EF4-FFF2-40B4-BE49-F238E27FC236}">
                  <a16:creationId xmlns:a16="http://schemas.microsoft.com/office/drawing/2014/main" id="{4A5237CB-F99B-72FE-B918-CFC30A10BFF8}"/>
                </a:ext>
              </a:extLst>
            </p:cNvPr>
            <p:cNvPicPr/>
            <p:nvPr/>
          </p:nvPicPr>
          <p:blipFill>
            <a:blip r:embed="rId26" cstate="print"/>
            <a:stretch>
              <a:fillRect/>
            </a:stretch>
          </p:blipFill>
          <p:spPr>
            <a:xfrm>
              <a:off x="3184271" y="5970117"/>
              <a:ext cx="2486786" cy="304800"/>
            </a:xfrm>
            <a:prstGeom prst="rect">
              <a:avLst/>
            </a:prstGeom>
          </p:spPr>
        </p:pic>
        <p:pic>
          <p:nvPicPr>
            <p:cNvPr id="34" name="object 31">
              <a:extLst>
                <a:ext uri="{FF2B5EF4-FFF2-40B4-BE49-F238E27FC236}">
                  <a16:creationId xmlns:a16="http://schemas.microsoft.com/office/drawing/2014/main" id="{C5D0CAB3-CD19-3857-0121-8CBAA7EC443F}"/>
                </a:ext>
              </a:extLst>
            </p:cNvPr>
            <p:cNvPicPr/>
            <p:nvPr/>
          </p:nvPicPr>
          <p:blipFill>
            <a:blip r:embed="rId20" cstate="print"/>
            <a:stretch>
              <a:fillRect/>
            </a:stretch>
          </p:blipFill>
          <p:spPr>
            <a:xfrm>
              <a:off x="5957316" y="5353811"/>
              <a:ext cx="3590543" cy="1187183"/>
            </a:xfrm>
            <a:prstGeom prst="rect">
              <a:avLst/>
            </a:prstGeom>
          </p:spPr>
        </p:pic>
        <p:pic>
          <p:nvPicPr>
            <p:cNvPr id="35" name="object 32">
              <a:extLst>
                <a:ext uri="{FF2B5EF4-FFF2-40B4-BE49-F238E27FC236}">
                  <a16:creationId xmlns:a16="http://schemas.microsoft.com/office/drawing/2014/main" id="{DE1675D5-33CA-E5CC-E41D-59028E6DFE74}"/>
                </a:ext>
              </a:extLst>
            </p:cNvPr>
            <p:cNvPicPr/>
            <p:nvPr/>
          </p:nvPicPr>
          <p:blipFill>
            <a:blip r:embed="rId27" cstate="print"/>
            <a:stretch>
              <a:fillRect/>
            </a:stretch>
          </p:blipFill>
          <p:spPr>
            <a:xfrm>
              <a:off x="6112764" y="5489447"/>
              <a:ext cx="3276599" cy="995159"/>
            </a:xfrm>
            <a:prstGeom prst="rect">
              <a:avLst/>
            </a:prstGeom>
          </p:spPr>
        </p:pic>
        <p:pic>
          <p:nvPicPr>
            <p:cNvPr id="36" name="object 33">
              <a:extLst>
                <a:ext uri="{FF2B5EF4-FFF2-40B4-BE49-F238E27FC236}">
                  <a16:creationId xmlns:a16="http://schemas.microsoft.com/office/drawing/2014/main" id="{B0FB5636-5665-C1E7-CAEE-7E4E8390D1CD}"/>
                </a:ext>
              </a:extLst>
            </p:cNvPr>
            <p:cNvPicPr/>
            <p:nvPr/>
          </p:nvPicPr>
          <p:blipFill>
            <a:blip r:embed="rId22" cstate="print"/>
            <a:stretch>
              <a:fillRect/>
            </a:stretch>
          </p:blipFill>
          <p:spPr>
            <a:xfrm>
              <a:off x="6004560" y="5381244"/>
              <a:ext cx="3500628" cy="1097280"/>
            </a:xfrm>
            <a:prstGeom prst="rect">
              <a:avLst/>
            </a:prstGeom>
          </p:spPr>
        </p:pic>
        <p:sp>
          <p:nvSpPr>
            <p:cNvPr id="37" name="object 34">
              <a:extLst>
                <a:ext uri="{FF2B5EF4-FFF2-40B4-BE49-F238E27FC236}">
                  <a16:creationId xmlns:a16="http://schemas.microsoft.com/office/drawing/2014/main" id="{B2057CA7-B1F2-BB34-E7E5-5BC1A0A25388}"/>
                </a:ext>
              </a:extLst>
            </p:cNvPr>
            <p:cNvSpPr/>
            <p:nvPr/>
          </p:nvSpPr>
          <p:spPr>
            <a:xfrm>
              <a:off x="6004560" y="5381244"/>
              <a:ext cx="3500754" cy="1097280"/>
            </a:xfrm>
            <a:custGeom>
              <a:avLst/>
              <a:gdLst/>
              <a:ahLst/>
              <a:cxnLst/>
              <a:rect l="l" t="t" r="r" b="b"/>
              <a:pathLst>
                <a:path w="3500754" h="1097279">
                  <a:moveTo>
                    <a:pt x="0" y="182879"/>
                  </a:moveTo>
                  <a:lnTo>
                    <a:pt x="6535" y="134276"/>
                  </a:lnTo>
                  <a:lnTo>
                    <a:pt x="24976" y="90593"/>
                  </a:lnTo>
                  <a:lnTo>
                    <a:pt x="53578" y="53578"/>
                  </a:lnTo>
                  <a:lnTo>
                    <a:pt x="90593" y="24976"/>
                  </a:lnTo>
                  <a:lnTo>
                    <a:pt x="134276" y="6535"/>
                  </a:lnTo>
                  <a:lnTo>
                    <a:pt x="182879" y="0"/>
                  </a:lnTo>
                  <a:lnTo>
                    <a:pt x="3317747" y="0"/>
                  </a:lnTo>
                  <a:lnTo>
                    <a:pt x="3366351" y="6535"/>
                  </a:lnTo>
                  <a:lnTo>
                    <a:pt x="3410034" y="24976"/>
                  </a:lnTo>
                  <a:lnTo>
                    <a:pt x="3447049" y="53578"/>
                  </a:lnTo>
                  <a:lnTo>
                    <a:pt x="3475651" y="90593"/>
                  </a:lnTo>
                  <a:lnTo>
                    <a:pt x="3494092" y="134276"/>
                  </a:lnTo>
                  <a:lnTo>
                    <a:pt x="3500628" y="182879"/>
                  </a:lnTo>
                  <a:lnTo>
                    <a:pt x="3500628" y="914399"/>
                  </a:lnTo>
                  <a:lnTo>
                    <a:pt x="3494092" y="963017"/>
                  </a:lnTo>
                  <a:lnTo>
                    <a:pt x="3475651" y="1006703"/>
                  </a:lnTo>
                  <a:lnTo>
                    <a:pt x="3447049" y="1043716"/>
                  </a:lnTo>
                  <a:lnTo>
                    <a:pt x="3410034" y="1072311"/>
                  </a:lnTo>
                  <a:lnTo>
                    <a:pt x="3366351" y="1090747"/>
                  </a:lnTo>
                  <a:lnTo>
                    <a:pt x="3317747" y="1097279"/>
                  </a:lnTo>
                  <a:lnTo>
                    <a:pt x="182879" y="1097279"/>
                  </a:lnTo>
                  <a:lnTo>
                    <a:pt x="134276" y="1090747"/>
                  </a:lnTo>
                  <a:lnTo>
                    <a:pt x="90593" y="1072311"/>
                  </a:lnTo>
                  <a:lnTo>
                    <a:pt x="53578" y="1043716"/>
                  </a:lnTo>
                  <a:lnTo>
                    <a:pt x="24976" y="1006703"/>
                  </a:lnTo>
                  <a:lnTo>
                    <a:pt x="6535" y="963017"/>
                  </a:lnTo>
                  <a:lnTo>
                    <a:pt x="0" y="914399"/>
                  </a:lnTo>
                  <a:lnTo>
                    <a:pt x="0" y="182879"/>
                  </a:lnTo>
                  <a:close/>
                </a:path>
              </a:pathLst>
            </a:custGeom>
            <a:ln w="9144">
              <a:solidFill>
                <a:srgbClr val="6256A4"/>
              </a:solidFill>
            </a:ln>
          </p:spPr>
          <p:txBody>
            <a:bodyPr wrap="square" lIns="0" tIns="0" rIns="0" bIns="0" rtlCol="0"/>
            <a:lstStyle/>
            <a:p>
              <a:endParaRPr/>
            </a:p>
          </p:txBody>
        </p:sp>
        <p:pic>
          <p:nvPicPr>
            <p:cNvPr id="38" name="object 35">
              <a:extLst>
                <a:ext uri="{FF2B5EF4-FFF2-40B4-BE49-F238E27FC236}">
                  <a16:creationId xmlns:a16="http://schemas.microsoft.com/office/drawing/2014/main" id="{0B71E2A8-27E4-DEF6-4231-DF8281D83F9A}"/>
                </a:ext>
              </a:extLst>
            </p:cNvPr>
            <p:cNvPicPr/>
            <p:nvPr/>
          </p:nvPicPr>
          <p:blipFill>
            <a:blip r:embed="rId28" cstate="print"/>
            <a:stretch>
              <a:fillRect/>
            </a:stretch>
          </p:blipFill>
          <p:spPr>
            <a:xfrm>
              <a:off x="7260336" y="5589117"/>
              <a:ext cx="1130376" cy="304800"/>
            </a:xfrm>
            <a:prstGeom prst="rect">
              <a:avLst/>
            </a:prstGeom>
          </p:spPr>
        </p:pic>
        <p:pic>
          <p:nvPicPr>
            <p:cNvPr id="39" name="object 36">
              <a:extLst>
                <a:ext uri="{FF2B5EF4-FFF2-40B4-BE49-F238E27FC236}">
                  <a16:creationId xmlns:a16="http://schemas.microsoft.com/office/drawing/2014/main" id="{4D3AC451-F25F-F9E0-124B-84AEF0B2F166}"/>
                </a:ext>
              </a:extLst>
            </p:cNvPr>
            <p:cNvPicPr/>
            <p:nvPr/>
          </p:nvPicPr>
          <p:blipFill>
            <a:blip r:embed="rId24" cstate="print"/>
            <a:stretch>
              <a:fillRect/>
            </a:stretch>
          </p:blipFill>
          <p:spPr>
            <a:xfrm>
              <a:off x="6309105" y="5970117"/>
              <a:ext cx="566927" cy="304800"/>
            </a:xfrm>
            <a:prstGeom prst="rect">
              <a:avLst/>
            </a:prstGeom>
          </p:spPr>
        </p:pic>
        <p:pic>
          <p:nvPicPr>
            <p:cNvPr id="40" name="object 37">
              <a:extLst>
                <a:ext uri="{FF2B5EF4-FFF2-40B4-BE49-F238E27FC236}">
                  <a16:creationId xmlns:a16="http://schemas.microsoft.com/office/drawing/2014/main" id="{5F2DBC53-107B-E3B0-85C7-35DDACAB0AD7}"/>
                </a:ext>
              </a:extLst>
            </p:cNvPr>
            <p:cNvPicPr/>
            <p:nvPr/>
          </p:nvPicPr>
          <p:blipFill>
            <a:blip r:embed="rId25" cstate="print"/>
            <a:stretch>
              <a:fillRect/>
            </a:stretch>
          </p:blipFill>
          <p:spPr>
            <a:xfrm>
              <a:off x="6734302" y="5970117"/>
              <a:ext cx="207264" cy="304800"/>
            </a:xfrm>
            <a:prstGeom prst="rect">
              <a:avLst/>
            </a:prstGeom>
          </p:spPr>
        </p:pic>
        <p:pic>
          <p:nvPicPr>
            <p:cNvPr id="41" name="object 38">
              <a:extLst>
                <a:ext uri="{FF2B5EF4-FFF2-40B4-BE49-F238E27FC236}">
                  <a16:creationId xmlns:a16="http://schemas.microsoft.com/office/drawing/2014/main" id="{902BB5D6-41EE-59AF-1E17-3A78E80D4CB6}"/>
                </a:ext>
              </a:extLst>
            </p:cNvPr>
            <p:cNvPicPr/>
            <p:nvPr/>
          </p:nvPicPr>
          <p:blipFill>
            <a:blip r:embed="rId26" cstate="print"/>
            <a:stretch>
              <a:fillRect/>
            </a:stretch>
          </p:blipFill>
          <p:spPr>
            <a:xfrm>
              <a:off x="6837934" y="5970117"/>
              <a:ext cx="2486787" cy="304800"/>
            </a:xfrm>
            <a:prstGeom prst="rect">
              <a:avLst/>
            </a:prstGeom>
          </p:spPr>
        </p:pic>
        <p:sp>
          <p:nvSpPr>
            <p:cNvPr id="42" name="object 39">
              <a:extLst>
                <a:ext uri="{FF2B5EF4-FFF2-40B4-BE49-F238E27FC236}">
                  <a16:creationId xmlns:a16="http://schemas.microsoft.com/office/drawing/2014/main" id="{CA637878-2276-BB24-9212-213D570A3D94}"/>
                </a:ext>
              </a:extLst>
            </p:cNvPr>
            <p:cNvSpPr/>
            <p:nvPr/>
          </p:nvSpPr>
          <p:spPr>
            <a:xfrm>
              <a:off x="300989" y="2044445"/>
              <a:ext cx="1671955" cy="2771140"/>
            </a:xfrm>
            <a:custGeom>
              <a:avLst/>
              <a:gdLst/>
              <a:ahLst/>
              <a:cxnLst/>
              <a:rect l="l" t="t" r="r" b="b"/>
              <a:pathLst>
                <a:path w="1671955" h="2771140">
                  <a:moveTo>
                    <a:pt x="1393190" y="0"/>
                  </a:moveTo>
                  <a:lnTo>
                    <a:pt x="278650" y="0"/>
                  </a:lnTo>
                  <a:lnTo>
                    <a:pt x="233451" y="3645"/>
                  </a:lnTo>
                  <a:lnTo>
                    <a:pt x="190573" y="14201"/>
                  </a:lnTo>
                  <a:lnTo>
                    <a:pt x="150592" y="31094"/>
                  </a:lnTo>
                  <a:lnTo>
                    <a:pt x="114081" y="53750"/>
                  </a:lnTo>
                  <a:lnTo>
                    <a:pt x="81613" y="81597"/>
                  </a:lnTo>
                  <a:lnTo>
                    <a:pt x="53762" y="114062"/>
                  </a:lnTo>
                  <a:lnTo>
                    <a:pt x="31101" y="150571"/>
                  </a:lnTo>
                  <a:lnTo>
                    <a:pt x="14205" y="190552"/>
                  </a:lnTo>
                  <a:lnTo>
                    <a:pt x="3646" y="233432"/>
                  </a:lnTo>
                  <a:lnTo>
                    <a:pt x="0" y="278638"/>
                  </a:lnTo>
                  <a:lnTo>
                    <a:pt x="0" y="2491993"/>
                  </a:lnTo>
                  <a:lnTo>
                    <a:pt x="3646" y="2537199"/>
                  </a:lnTo>
                  <a:lnTo>
                    <a:pt x="14205" y="2580079"/>
                  </a:lnTo>
                  <a:lnTo>
                    <a:pt x="31101" y="2620060"/>
                  </a:lnTo>
                  <a:lnTo>
                    <a:pt x="53762" y="2656569"/>
                  </a:lnTo>
                  <a:lnTo>
                    <a:pt x="81613" y="2689034"/>
                  </a:lnTo>
                  <a:lnTo>
                    <a:pt x="114081" y="2716881"/>
                  </a:lnTo>
                  <a:lnTo>
                    <a:pt x="150592" y="2739537"/>
                  </a:lnTo>
                  <a:lnTo>
                    <a:pt x="190573" y="2756430"/>
                  </a:lnTo>
                  <a:lnTo>
                    <a:pt x="233451" y="2766986"/>
                  </a:lnTo>
                  <a:lnTo>
                    <a:pt x="278650" y="2770631"/>
                  </a:lnTo>
                  <a:lnTo>
                    <a:pt x="1393190" y="2770631"/>
                  </a:lnTo>
                  <a:lnTo>
                    <a:pt x="1438395" y="2766986"/>
                  </a:lnTo>
                  <a:lnTo>
                    <a:pt x="1481275" y="2756430"/>
                  </a:lnTo>
                  <a:lnTo>
                    <a:pt x="1521256" y="2739537"/>
                  </a:lnTo>
                  <a:lnTo>
                    <a:pt x="1557765" y="2716881"/>
                  </a:lnTo>
                  <a:lnTo>
                    <a:pt x="1590230" y="2689034"/>
                  </a:lnTo>
                  <a:lnTo>
                    <a:pt x="1618077" y="2656569"/>
                  </a:lnTo>
                  <a:lnTo>
                    <a:pt x="1640733" y="2620060"/>
                  </a:lnTo>
                  <a:lnTo>
                    <a:pt x="1657626" y="2580079"/>
                  </a:lnTo>
                  <a:lnTo>
                    <a:pt x="1668182" y="2537199"/>
                  </a:lnTo>
                  <a:lnTo>
                    <a:pt x="1671828" y="2491993"/>
                  </a:lnTo>
                  <a:lnTo>
                    <a:pt x="1671828" y="278638"/>
                  </a:lnTo>
                  <a:lnTo>
                    <a:pt x="1668182" y="233432"/>
                  </a:lnTo>
                  <a:lnTo>
                    <a:pt x="1657626" y="190552"/>
                  </a:lnTo>
                  <a:lnTo>
                    <a:pt x="1640733" y="150571"/>
                  </a:lnTo>
                  <a:lnTo>
                    <a:pt x="1618077" y="114062"/>
                  </a:lnTo>
                  <a:lnTo>
                    <a:pt x="1590230" y="81597"/>
                  </a:lnTo>
                  <a:lnTo>
                    <a:pt x="1557765" y="53750"/>
                  </a:lnTo>
                  <a:lnTo>
                    <a:pt x="1521256" y="31094"/>
                  </a:lnTo>
                  <a:lnTo>
                    <a:pt x="1481275" y="14201"/>
                  </a:lnTo>
                  <a:lnTo>
                    <a:pt x="1438395" y="3645"/>
                  </a:lnTo>
                  <a:lnTo>
                    <a:pt x="1393190" y="0"/>
                  </a:lnTo>
                  <a:close/>
                </a:path>
              </a:pathLst>
            </a:custGeom>
            <a:solidFill>
              <a:srgbClr val="FFFFFF"/>
            </a:solidFill>
          </p:spPr>
          <p:txBody>
            <a:bodyPr wrap="square" lIns="0" tIns="0" rIns="0" bIns="0" rtlCol="0"/>
            <a:lstStyle/>
            <a:p>
              <a:endParaRPr/>
            </a:p>
          </p:txBody>
        </p:sp>
        <p:sp>
          <p:nvSpPr>
            <p:cNvPr id="43" name="object 40">
              <a:extLst>
                <a:ext uri="{FF2B5EF4-FFF2-40B4-BE49-F238E27FC236}">
                  <a16:creationId xmlns:a16="http://schemas.microsoft.com/office/drawing/2014/main" id="{474D66AF-F292-9AAB-AAB1-0A16EE8E7C3E}"/>
                </a:ext>
              </a:extLst>
            </p:cNvPr>
            <p:cNvSpPr/>
            <p:nvPr/>
          </p:nvSpPr>
          <p:spPr>
            <a:xfrm>
              <a:off x="300989" y="2044445"/>
              <a:ext cx="1671955" cy="2771140"/>
            </a:xfrm>
            <a:custGeom>
              <a:avLst/>
              <a:gdLst/>
              <a:ahLst/>
              <a:cxnLst/>
              <a:rect l="l" t="t" r="r" b="b"/>
              <a:pathLst>
                <a:path w="1671955" h="2771140">
                  <a:moveTo>
                    <a:pt x="0" y="278638"/>
                  </a:moveTo>
                  <a:lnTo>
                    <a:pt x="3646" y="233432"/>
                  </a:lnTo>
                  <a:lnTo>
                    <a:pt x="14205" y="190552"/>
                  </a:lnTo>
                  <a:lnTo>
                    <a:pt x="31101" y="150571"/>
                  </a:lnTo>
                  <a:lnTo>
                    <a:pt x="53762" y="114062"/>
                  </a:lnTo>
                  <a:lnTo>
                    <a:pt x="81613" y="81597"/>
                  </a:lnTo>
                  <a:lnTo>
                    <a:pt x="114081" y="53750"/>
                  </a:lnTo>
                  <a:lnTo>
                    <a:pt x="150592" y="31094"/>
                  </a:lnTo>
                  <a:lnTo>
                    <a:pt x="190573" y="14201"/>
                  </a:lnTo>
                  <a:lnTo>
                    <a:pt x="233451" y="3645"/>
                  </a:lnTo>
                  <a:lnTo>
                    <a:pt x="278650" y="0"/>
                  </a:lnTo>
                  <a:lnTo>
                    <a:pt x="1393190" y="0"/>
                  </a:lnTo>
                  <a:lnTo>
                    <a:pt x="1438395" y="3645"/>
                  </a:lnTo>
                  <a:lnTo>
                    <a:pt x="1481275" y="14201"/>
                  </a:lnTo>
                  <a:lnTo>
                    <a:pt x="1521256" y="31094"/>
                  </a:lnTo>
                  <a:lnTo>
                    <a:pt x="1557765" y="53750"/>
                  </a:lnTo>
                  <a:lnTo>
                    <a:pt x="1590230" y="81597"/>
                  </a:lnTo>
                  <a:lnTo>
                    <a:pt x="1618077" y="114062"/>
                  </a:lnTo>
                  <a:lnTo>
                    <a:pt x="1640733" y="150571"/>
                  </a:lnTo>
                  <a:lnTo>
                    <a:pt x="1657626" y="190552"/>
                  </a:lnTo>
                  <a:lnTo>
                    <a:pt x="1668182" y="233432"/>
                  </a:lnTo>
                  <a:lnTo>
                    <a:pt x="1671828" y="278638"/>
                  </a:lnTo>
                  <a:lnTo>
                    <a:pt x="1671828" y="2491993"/>
                  </a:lnTo>
                  <a:lnTo>
                    <a:pt x="1668182" y="2537199"/>
                  </a:lnTo>
                  <a:lnTo>
                    <a:pt x="1657626" y="2580079"/>
                  </a:lnTo>
                  <a:lnTo>
                    <a:pt x="1640733" y="2620060"/>
                  </a:lnTo>
                  <a:lnTo>
                    <a:pt x="1618077" y="2656569"/>
                  </a:lnTo>
                  <a:lnTo>
                    <a:pt x="1590230" y="2689034"/>
                  </a:lnTo>
                  <a:lnTo>
                    <a:pt x="1557765" y="2716881"/>
                  </a:lnTo>
                  <a:lnTo>
                    <a:pt x="1521256" y="2739537"/>
                  </a:lnTo>
                  <a:lnTo>
                    <a:pt x="1481275" y="2756430"/>
                  </a:lnTo>
                  <a:lnTo>
                    <a:pt x="1438395" y="2766986"/>
                  </a:lnTo>
                  <a:lnTo>
                    <a:pt x="1393190" y="2770631"/>
                  </a:lnTo>
                  <a:lnTo>
                    <a:pt x="278650" y="2770631"/>
                  </a:lnTo>
                  <a:lnTo>
                    <a:pt x="233451" y="2766986"/>
                  </a:lnTo>
                  <a:lnTo>
                    <a:pt x="190573" y="2756430"/>
                  </a:lnTo>
                  <a:lnTo>
                    <a:pt x="150592" y="2739537"/>
                  </a:lnTo>
                  <a:lnTo>
                    <a:pt x="114081" y="2716881"/>
                  </a:lnTo>
                  <a:lnTo>
                    <a:pt x="81613" y="2689034"/>
                  </a:lnTo>
                  <a:lnTo>
                    <a:pt x="53762" y="2656569"/>
                  </a:lnTo>
                  <a:lnTo>
                    <a:pt x="31101" y="2620060"/>
                  </a:lnTo>
                  <a:lnTo>
                    <a:pt x="14205" y="2580079"/>
                  </a:lnTo>
                  <a:lnTo>
                    <a:pt x="3646" y="2537199"/>
                  </a:lnTo>
                  <a:lnTo>
                    <a:pt x="0" y="2491993"/>
                  </a:lnTo>
                  <a:lnTo>
                    <a:pt x="0" y="278638"/>
                  </a:lnTo>
                  <a:close/>
                </a:path>
              </a:pathLst>
            </a:custGeom>
            <a:ln w="25907">
              <a:solidFill>
                <a:srgbClr val="EF5A28"/>
              </a:solidFill>
            </a:ln>
          </p:spPr>
          <p:txBody>
            <a:bodyPr wrap="square" lIns="0" tIns="0" rIns="0" bIns="0" rtlCol="0"/>
            <a:lstStyle/>
            <a:p>
              <a:endParaRPr/>
            </a:p>
          </p:txBody>
        </p:sp>
        <p:pic>
          <p:nvPicPr>
            <p:cNvPr id="44" name="object 41">
              <a:extLst>
                <a:ext uri="{FF2B5EF4-FFF2-40B4-BE49-F238E27FC236}">
                  <a16:creationId xmlns:a16="http://schemas.microsoft.com/office/drawing/2014/main" id="{405AFC1E-16E6-2646-49B6-56671640E4D3}"/>
                </a:ext>
              </a:extLst>
            </p:cNvPr>
            <p:cNvPicPr/>
            <p:nvPr/>
          </p:nvPicPr>
          <p:blipFill>
            <a:blip r:embed="rId29" cstate="print"/>
            <a:stretch>
              <a:fillRect/>
            </a:stretch>
          </p:blipFill>
          <p:spPr>
            <a:xfrm>
              <a:off x="700735" y="3086989"/>
              <a:ext cx="1017016" cy="304800"/>
            </a:xfrm>
            <a:prstGeom prst="rect">
              <a:avLst/>
            </a:prstGeom>
          </p:spPr>
        </p:pic>
        <p:pic>
          <p:nvPicPr>
            <p:cNvPr id="45" name="object 42">
              <a:extLst>
                <a:ext uri="{FF2B5EF4-FFF2-40B4-BE49-F238E27FC236}">
                  <a16:creationId xmlns:a16="http://schemas.microsoft.com/office/drawing/2014/main" id="{72313AA1-3D54-3267-E9A2-225D9EAF7B3E}"/>
                </a:ext>
              </a:extLst>
            </p:cNvPr>
            <p:cNvPicPr/>
            <p:nvPr/>
          </p:nvPicPr>
          <p:blipFill>
            <a:blip r:embed="rId5" cstate="print"/>
            <a:stretch>
              <a:fillRect/>
            </a:stretch>
          </p:blipFill>
          <p:spPr>
            <a:xfrm>
              <a:off x="607771" y="3467989"/>
              <a:ext cx="1207008" cy="304800"/>
            </a:xfrm>
            <a:prstGeom prst="rect">
              <a:avLst/>
            </a:prstGeom>
          </p:spPr>
        </p:pic>
      </p:grpSp>
      <p:sp>
        <p:nvSpPr>
          <p:cNvPr id="46" name="Rectangle 45">
            <a:extLst>
              <a:ext uri="{FF2B5EF4-FFF2-40B4-BE49-F238E27FC236}">
                <a16:creationId xmlns:a16="http://schemas.microsoft.com/office/drawing/2014/main" id="{88E96D17-DBEB-69AF-0F09-E950C45E1DB8}"/>
              </a:ext>
            </a:extLst>
          </p:cNvPr>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Processus </a:t>
            </a:r>
            <a:r>
              <a:rPr lang="fr-FR" sz="2800" b="1">
                <a:solidFill>
                  <a:schemeClr val="bg1"/>
                </a:solidFill>
                <a:latin typeface="Arial" panose="020B0604020202020204" pitchFamily="34" charset="0"/>
                <a:cs typeface="Arial" panose="020B0604020202020204" pitchFamily="34" charset="0"/>
              </a:rPr>
              <a:t>d’implémentation d’un SMSI </a:t>
            </a:r>
            <a:endParaRPr lang="fr-FR"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3931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9673" y="916800"/>
            <a:ext cx="6469109" cy="1354217"/>
          </a:xfrm>
          <a:prstGeom prst="rect">
            <a:avLst/>
          </a:prstGeom>
        </p:spPr>
        <p:txBody>
          <a:bodyPr vert="horz" wrap="square" lIns="0" tIns="0" rIns="0" bIns="0" rtlCol="0" anchor="ctr">
            <a:spAutoFit/>
          </a:bodyPr>
          <a:lstStyle/>
          <a:p>
            <a:pPr marL="918210">
              <a:lnSpc>
                <a:spcPct val="100000"/>
              </a:lnSpc>
            </a:pPr>
            <a:r>
              <a:rPr lang="fr-FR" spc="349" dirty="0">
                <a:solidFill>
                  <a:schemeClr val="tx2"/>
                </a:solidFill>
                <a:latin typeface="Tahoma"/>
                <a:cs typeface="Tahoma"/>
              </a:rPr>
              <a:t>Bref historique de l’ISO/IEC27001</a:t>
            </a:r>
            <a:endParaRPr spc="-578" dirty="0">
              <a:solidFill>
                <a:schemeClr val="tx2"/>
              </a:solidFill>
              <a:latin typeface="Tahoma"/>
              <a:cs typeface="Tahoma"/>
            </a:endParaRPr>
          </a:p>
        </p:txBody>
      </p:sp>
      <p:sp>
        <p:nvSpPr>
          <p:cNvPr id="40" name="Rectangle 3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pic>
        <p:nvPicPr>
          <p:cNvPr id="41" name="Image 40">
            <a:extLst>
              <a:ext uri="{FF2B5EF4-FFF2-40B4-BE49-F238E27FC236}">
                <a16:creationId xmlns:a16="http://schemas.microsoft.com/office/drawing/2014/main" id="{D608F80A-3EC6-A5AA-5820-A86B2255D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08" y="2269722"/>
            <a:ext cx="10595983" cy="4577679"/>
          </a:xfrm>
          <a:prstGeom prst="rect">
            <a:avLst/>
          </a:prstGeom>
        </p:spPr>
      </p:pic>
    </p:spTree>
    <p:extLst>
      <p:ext uri="{BB962C8B-B14F-4D97-AF65-F5344CB8AC3E}">
        <p14:creationId xmlns:p14="http://schemas.microsoft.com/office/powerpoint/2010/main" val="3053710866"/>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9673" y="1101465"/>
            <a:ext cx="6469109" cy="984885"/>
          </a:xfrm>
          <a:prstGeom prst="rect">
            <a:avLst/>
          </a:prstGeom>
        </p:spPr>
        <p:txBody>
          <a:bodyPr vert="horz" wrap="square" lIns="0" tIns="0" rIns="0" bIns="0" rtlCol="0" anchor="ctr">
            <a:spAutoFit/>
          </a:bodyPr>
          <a:lstStyle/>
          <a:p>
            <a:pPr marL="918210">
              <a:lnSpc>
                <a:spcPct val="100000"/>
              </a:lnSpc>
            </a:pPr>
            <a:r>
              <a:rPr lang="fr-FR" sz="3200" spc="349" dirty="0">
                <a:solidFill>
                  <a:schemeClr val="tx2"/>
                </a:solidFill>
                <a:latin typeface="Tahoma"/>
                <a:cs typeface="Tahoma"/>
              </a:rPr>
              <a:t>Changements ISO 27001:2022</a:t>
            </a:r>
            <a:endParaRPr sz="3200" spc="-578" dirty="0">
              <a:solidFill>
                <a:schemeClr val="tx2"/>
              </a:solidFill>
              <a:latin typeface="Tahoma"/>
              <a:cs typeface="Tahoma"/>
            </a:endParaRPr>
          </a:p>
        </p:txBody>
      </p:sp>
      <p:sp>
        <p:nvSpPr>
          <p:cNvPr id="40" name="Rectangle 3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pic>
        <p:nvPicPr>
          <p:cNvPr id="1026" name="Picture 2" descr="describing changes of iso/iec 27001 in 2022">
            <a:extLst>
              <a:ext uri="{FF2B5EF4-FFF2-40B4-BE49-F238E27FC236}">
                <a16:creationId xmlns:a16="http://schemas.microsoft.com/office/drawing/2014/main" id="{495443A6-2D8C-1495-11F1-88F478F7D6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696" y="1340768"/>
            <a:ext cx="6743088" cy="53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4765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gner un rectangle à un seul coin 12"/>
          <p:cNvSpPr/>
          <p:nvPr/>
        </p:nvSpPr>
        <p:spPr>
          <a:xfrm>
            <a:off x="-24680" y="2916860"/>
            <a:ext cx="5472608" cy="779523"/>
          </a:xfrm>
          <a:prstGeom prst="snip1Rect">
            <a:avLst/>
          </a:prstGeom>
          <a:solidFill>
            <a:srgbClr val="FF2525"/>
          </a:solidFill>
          <a:ln>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latin typeface="Arial" panose="020B0604020202020204" pitchFamily="34" charset="0"/>
                <a:cs typeface="Arial" panose="020B0604020202020204" pitchFamily="34" charset="0"/>
              </a:rPr>
              <a:t>Système de management de la sécurité de l’information</a:t>
            </a:r>
          </a:p>
        </p:txBody>
      </p:sp>
      <p:sp>
        <p:nvSpPr>
          <p:cNvPr id="14" name="Rectangle 13"/>
          <p:cNvSpPr/>
          <p:nvPr/>
        </p:nvSpPr>
        <p:spPr>
          <a:xfrm>
            <a:off x="0" y="3750131"/>
            <a:ext cx="6318448" cy="830997"/>
          </a:xfrm>
          <a:prstGeom prst="rect">
            <a:avLst/>
          </a:prstGeom>
        </p:spPr>
        <p:txBody>
          <a:bodyPr wrap="square">
            <a:spAutoFit/>
          </a:bodyPr>
          <a:lstStyle/>
          <a:p>
            <a:r>
              <a:rPr lang="fr-FR" sz="2400" b="1" dirty="0">
                <a:solidFill>
                  <a:srgbClr val="002060"/>
                </a:solidFill>
                <a:latin typeface="Arial" panose="020B0604020202020204" pitchFamily="34" charset="0"/>
                <a:cs typeface="Arial" panose="020B0604020202020204" pitchFamily="34" charset="0"/>
              </a:rPr>
              <a:t>Introduction au Système d’Information et Sécurité de l’information</a:t>
            </a:r>
          </a:p>
        </p:txBody>
      </p:sp>
      <p:cxnSp>
        <p:nvCxnSpPr>
          <p:cNvPr id="15" name="Connecteur droit 14"/>
          <p:cNvCxnSpPr/>
          <p:nvPr/>
        </p:nvCxnSpPr>
        <p:spPr>
          <a:xfrm>
            <a:off x="-24680" y="3696383"/>
            <a:ext cx="1219200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16" name="Picture 2" descr="Image associÃ©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264" y="2916860"/>
            <a:ext cx="1559045" cy="15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183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txBox="1">
            <a:spLocks noGrp="1"/>
          </p:cNvSpPr>
          <p:nvPr>
            <p:ph type="title"/>
          </p:nvPr>
        </p:nvSpPr>
        <p:spPr>
          <a:xfrm>
            <a:off x="9673" y="1101465"/>
            <a:ext cx="6469109" cy="984885"/>
          </a:xfrm>
          <a:prstGeom prst="rect">
            <a:avLst/>
          </a:prstGeom>
        </p:spPr>
        <p:txBody>
          <a:bodyPr vert="horz" wrap="square" lIns="0" tIns="0" rIns="0" bIns="0" rtlCol="0" anchor="ctr">
            <a:spAutoFit/>
          </a:bodyPr>
          <a:lstStyle/>
          <a:p>
            <a:pPr marL="918210">
              <a:lnSpc>
                <a:spcPct val="100000"/>
              </a:lnSpc>
            </a:pPr>
            <a:r>
              <a:rPr lang="fr-FR" sz="3200" spc="349" dirty="0">
                <a:solidFill>
                  <a:schemeClr val="tx2"/>
                </a:solidFill>
                <a:latin typeface="Tahoma"/>
                <a:cs typeface="Tahoma"/>
              </a:rPr>
              <a:t>Changements ISO 27001:2022</a:t>
            </a:r>
            <a:endParaRPr sz="3200" spc="-578" dirty="0">
              <a:solidFill>
                <a:schemeClr val="tx2"/>
              </a:solidFill>
              <a:latin typeface="Tahoma"/>
              <a:cs typeface="Tahoma"/>
            </a:endParaRPr>
          </a:p>
        </p:txBody>
      </p:sp>
      <p:sp>
        <p:nvSpPr>
          <p:cNvPr id="40" name="Rectangle 3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
        <p:nvSpPr>
          <p:cNvPr id="3" name="ZoneTexte 2">
            <a:extLst>
              <a:ext uri="{FF2B5EF4-FFF2-40B4-BE49-F238E27FC236}">
                <a16:creationId xmlns:a16="http://schemas.microsoft.com/office/drawing/2014/main" id="{FA7E323A-F9A8-21DD-934C-6E473B1728CE}"/>
              </a:ext>
            </a:extLst>
          </p:cNvPr>
          <p:cNvSpPr txBox="1"/>
          <p:nvPr/>
        </p:nvSpPr>
        <p:spPr>
          <a:xfrm>
            <a:off x="3575720" y="2350645"/>
            <a:ext cx="7200800" cy="4154984"/>
          </a:xfrm>
          <a:prstGeom prst="rect">
            <a:avLst/>
          </a:prstGeom>
          <a:noFill/>
        </p:spPr>
        <p:txBody>
          <a:bodyPr wrap="square">
            <a:spAutoFit/>
          </a:bodyPr>
          <a:lstStyle/>
          <a:p>
            <a:pPr algn="l">
              <a:buFont typeface="+mj-lt"/>
              <a:buAutoNum type="arabicPeriod"/>
            </a:pPr>
            <a:r>
              <a:rPr lang="fr-MA" sz="2400" dirty="0" err="1">
                <a:solidFill>
                  <a:schemeClr val="tx1">
                    <a:lumMod val="65000"/>
                    <a:lumOff val="35000"/>
                  </a:schemeClr>
                </a:solidFill>
                <a:latin typeface="Arial" panose="020B0604020202020204" pitchFamily="34" charset="0"/>
                <a:cs typeface="Arial" panose="020B0604020202020204" pitchFamily="34" charset="0"/>
              </a:rPr>
              <a:t>Threat</a:t>
            </a:r>
            <a:r>
              <a:rPr lang="fr-MA" sz="2400" dirty="0">
                <a:solidFill>
                  <a:schemeClr val="tx1">
                    <a:lumMod val="65000"/>
                    <a:lumOff val="35000"/>
                  </a:schemeClr>
                </a:solidFill>
                <a:latin typeface="Arial" panose="020B0604020202020204" pitchFamily="34" charset="0"/>
                <a:cs typeface="Arial" panose="020B0604020202020204" pitchFamily="34" charset="0"/>
              </a:rPr>
              <a:t> intelligence</a:t>
            </a: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Information </a:t>
            </a:r>
            <a:r>
              <a:rPr lang="fr-MA" sz="2400" dirty="0" err="1">
                <a:solidFill>
                  <a:schemeClr val="tx1">
                    <a:lumMod val="65000"/>
                    <a:lumOff val="35000"/>
                  </a:schemeClr>
                </a:solidFill>
                <a:latin typeface="Arial" panose="020B0604020202020204" pitchFamily="34" charset="0"/>
                <a:cs typeface="Arial" panose="020B0604020202020204" pitchFamily="34" charset="0"/>
              </a:rPr>
              <a:t>security</a:t>
            </a:r>
            <a:r>
              <a:rPr lang="fr-MA" sz="2400" dirty="0">
                <a:solidFill>
                  <a:schemeClr val="tx1">
                    <a:lumMod val="65000"/>
                    <a:lumOff val="35000"/>
                  </a:schemeClr>
                </a:solidFill>
                <a:latin typeface="Arial" panose="020B0604020202020204" pitchFamily="34" charset="0"/>
                <a:cs typeface="Arial" panose="020B0604020202020204" pitchFamily="34" charset="0"/>
              </a:rPr>
              <a:t> for the use of cloud services</a:t>
            </a: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ICT </a:t>
            </a:r>
            <a:r>
              <a:rPr lang="fr-MA" sz="2400" dirty="0" err="1">
                <a:solidFill>
                  <a:schemeClr val="tx1">
                    <a:lumMod val="65000"/>
                    <a:lumOff val="35000"/>
                  </a:schemeClr>
                </a:solidFill>
                <a:latin typeface="Arial" panose="020B0604020202020204" pitchFamily="34" charset="0"/>
                <a:cs typeface="Arial" panose="020B0604020202020204" pitchFamily="34" charset="0"/>
              </a:rPr>
              <a:t>readiness</a:t>
            </a:r>
            <a:r>
              <a:rPr lang="fr-MA" sz="2400" dirty="0">
                <a:solidFill>
                  <a:schemeClr val="tx1">
                    <a:lumMod val="65000"/>
                    <a:lumOff val="35000"/>
                  </a:schemeClr>
                </a:solidFill>
                <a:latin typeface="Arial" panose="020B0604020202020204" pitchFamily="34" charset="0"/>
                <a:cs typeface="Arial" panose="020B0604020202020204" pitchFamily="34" charset="0"/>
              </a:rPr>
              <a:t> for business </a:t>
            </a:r>
            <a:r>
              <a:rPr lang="fr-MA" sz="2400" dirty="0" err="1">
                <a:solidFill>
                  <a:schemeClr val="tx1">
                    <a:lumMod val="65000"/>
                    <a:lumOff val="35000"/>
                  </a:schemeClr>
                </a:solidFill>
                <a:latin typeface="Arial" panose="020B0604020202020204" pitchFamily="34" charset="0"/>
                <a:cs typeface="Arial" panose="020B0604020202020204" pitchFamily="34" charset="0"/>
              </a:rPr>
              <a:t>continuity</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Physical </a:t>
            </a:r>
            <a:r>
              <a:rPr lang="fr-MA" sz="2400" dirty="0" err="1">
                <a:solidFill>
                  <a:schemeClr val="tx1">
                    <a:lumMod val="65000"/>
                    <a:lumOff val="35000"/>
                  </a:schemeClr>
                </a:solidFill>
                <a:latin typeface="Arial" panose="020B0604020202020204" pitchFamily="34" charset="0"/>
                <a:cs typeface="Arial" panose="020B0604020202020204" pitchFamily="34" charset="0"/>
              </a:rPr>
              <a:t>security</a:t>
            </a:r>
            <a:r>
              <a:rPr lang="fr-MA" sz="2400" dirty="0">
                <a:solidFill>
                  <a:schemeClr val="tx1">
                    <a:lumMod val="65000"/>
                    <a:lumOff val="35000"/>
                  </a:schemeClr>
                </a:solidFill>
                <a:latin typeface="Arial" panose="020B0604020202020204" pitchFamily="34" charset="0"/>
                <a:cs typeface="Arial" panose="020B0604020202020204" pitchFamily="34" charset="0"/>
              </a:rPr>
              <a:t> monitoring</a:t>
            </a: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Configuration management</a:t>
            </a: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Information </a:t>
            </a:r>
            <a:r>
              <a:rPr lang="fr-MA" sz="2400" dirty="0" err="1">
                <a:solidFill>
                  <a:schemeClr val="tx1">
                    <a:lumMod val="65000"/>
                    <a:lumOff val="35000"/>
                  </a:schemeClr>
                </a:solidFill>
                <a:latin typeface="Arial" panose="020B0604020202020204" pitchFamily="34" charset="0"/>
                <a:cs typeface="Arial" panose="020B0604020202020204" pitchFamily="34" charset="0"/>
              </a:rPr>
              <a:t>deletion</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Data </a:t>
            </a:r>
            <a:r>
              <a:rPr lang="fr-MA" sz="2400" dirty="0" err="1">
                <a:solidFill>
                  <a:schemeClr val="tx1">
                    <a:lumMod val="65000"/>
                    <a:lumOff val="35000"/>
                  </a:schemeClr>
                </a:solidFill>
                <a:latin typeface="Arial" panose="020B0604020202020204" pitchFamily="34" charset="0"/>
                <a:cs typeface="Arial" panose="020B0604020202020204" pitchFamily="34" charset="0"/>
              </a:rPr>
              <a:t>masking</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Data </a:t>
            </a:r>
            <a:r>
              <a:rPr lang="fr-MA" sz="2400" dirty="0" err="1">
                <a:solidFill>
                  <a:schemeClr val="tx1">
                    <a:lumMod val="65000"/>
                    <a:lumOff val="35000"/>
                  </a:schemeClr>
                </a:solidFill>
                <a:latin typeface="Arial" panose="020B0604020202020204" pitchFamily="34" charset="0"/>
                <a:cs typeface="Arial" panose="020B0604020202020204" pitchFamily="34" charset="0"/>
              </a:rPr>
              <a:t>leakage</a:t>
            </a:r>
            <a:r>
              <a:rPr lang="fr-MA" sz="2400" dirty="0">
                <a:solidFill>
                  <a:schemeClr val="tx1">
                    <a:lumMod val="65000"/>
                    <a:lumOff val="35000"/>
                  </a:schemeClr>
                </a:solidFill>
                <a:latin typeface="Arial" panose="020B0604020202020204" pitchFamily="34" charset="0"/>
                <a:cs typeface="Arial" panose="020B0604020202020204" pitchFamily="34" charset="0"/>
              </a:rPr>
              <a:t> </a:t>
            </a:r>
            <a:r>
              <a:rPr lang="fr-MA" sz="2400" dirty="0" err="1">
                <a:solidFill>
                  <a:schemeClr val="tx1">
                    <a:lumMod val="65000"/>
                    <a:lumOff val="35000"/>
                  </a:schemeClr>
                </a:solidFill>
                <a:latin typeface="Arial" panose="020B0604020202020204" pitchFamily="34" charset="0"/>
                <a:cs typeface="Arial" panose="020B0604020202020204" pitchFamily="34" charset="0"/>
              </a:rPr>
              <a:t>prevention</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Monitoring </a:t>
            </a:r>
            <a:r>
              <a:rPr lang="fr-MA" sz="2400" dirty="0" err="1">
                <a:solidFill>
                  <a:schemeClr val="tx1">
                    <a:lumMod val="65000"/>
                    <a:lumOff val="35000"/>
                  </a:schemeClr>
                </a:solidFill>
                <a:latin typeface="Arial" panose="020B0604020202020204" pitchFamily="34" charset="0"/>
                <a:cs typeface="Arial" panose="020B0604020202020204" pitchFamily="34" charset="0"/>
              </a:rPr>
              <a:t>activities</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Web </a:t>
            </a:r>
            <a:r>
              <a:rPr lang="fr-MA" sz="2400" dirty="0" err="1">
                <a:solidFill>
                  <a:schemeClr val="tx1">
                    <a:lumMod val="65000"/>
                    <a:lumOff val="35000"/>
                  </a:schemeClr>
                </a:solidFill>
                <a:latin typeface="Arial" panose="020B0604020202020204" pitchFamily="34" charset="0"/>
                <a:cs typeface="Arial" panose="020B0604020202020204" pitchFamily="34" charset="0"/>
              </a:rPr>
              <a:t>filtering</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a:p>
            <a:pPr algn="l">
              <a:buFont typeface="+mj-lt"/>
              <a:buAutoNum type="arabicPeriod"/>
            </a:pPr>
            <a:r>
              <a:rPr lang="fr-MA" sz="2400" dirty="0">
                <a:solidFill>
                  <a:schemeClr val="tx1">
                    <a:lumMod val="65000"/>
                    <a:lumOff val="35000"/>
                  </a:schemeClr>
                </a:solidFill>
                <a:latin typeface="Arial" panose="020B0604020202020204" pitchFamily="34" charset="0"/>
                <a:cs typeface="Arial" panose="020B0604020202020204" pitchFamily="34" charset="0"/>
              </a:rPr>
              <a:t>Secure </a:t>
            </a:r>
            <a:r>
              <a:rPr lang="fr-MA" sz="2400" dirty="0" err="1">
                <a:solidFill>
                  <a:schemeClr val="tx1">
                    <a:lumMod val="65000"/>
                    <a:lumOff val="35000"/>
                  </a:schemeClr>
                </a:solidFill>
                <a:latin typeface="Arial" panose="020B0604020202020204" pitchFamily="34" charset="0"/>
                <a:cs typeface="Arial" panose="020B0604020202020204" pitchFamily="34" charset="0"/>
              </a:rPr>
              <a:t>coding</a:t>
            </a:r>
            <a:endParaRPr lang="fr-MA" sz="2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3938374"/>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86358" y="3782148"/>
            <a:ext cx="848105" cy="844676"/>
          </a:xfrm>
          <a:prstGeom prst="rect">
            <a:avLst/>
          </a:prstGeom>
          <a:blipFill>
            <a:blip r:embed="rId3" cstate="print"/>
            <a:stretch>
              <a:fillRect/>
            </a:stretch>
          </a:blipFill>
        </p:spPr>
        <p:txBody>
          <a:bodyPr wrap="square" lIns="0" tIns="0" rIns="0" bIns="0" rtlCol="0"/>
          <a:lstStyle/>
          <a:p>
            <a:endParaRPr sz="1350"/>
          </a:p>
        </p:txBody>
      </p:sp>
      <p:sp>
        <p:nvSpPr>
          <p:cNvPr id="3" name="object 3"/>
          <p:cNvSpPr txBox="1">
            <a:spLocks noGrp="1"/>
          </p:cNvSpPr>
          <p:nvPr>
            <p:ph type="title"/>
          </p:nvPr>
        </p:nvSpPr>
        <p:spPr>
          <a:xfrm>
            <a:off x="1631504" y="910367"/>
            <a:ext cx="9590271" cy="1354217"/>
          </a:xfrm>
          <a:prstGeom prst="rect">
            <a:avLst/>
          </a:prstGeom>
        </p:spPr>
        <p:txBody>
          <a:bodyPr vert="horz" wrap="square" lIns="0" tIns="0" rIns="0" bIns="0" rtlCol="0" anchor="ctr">
            <a:spAutoFit/>
          </a:bodyPr>
          <a:lstStyle/>
          <a:p>
            <a:pPr marL="524828">
              <a:lnSpc>
                <a:spcPct val="100000"/>
              </a:lnSpc>
            </a:pPr>
            <a:r>
              <a:rPr sz="4400" spc="349" dirty="0">
                <a:solidFill>
                  <a:schemeClr val="tx2"/>
                </a:solidFill>
              </a:rPr>
              <a:t>Comparison </a:t>
            </a:r>
            <a:r>
              <a:rPr lang="fr-FR" sz="4400" spc="349" dirty="0">
                <a:solidFill>
                  <a:schemeClr val="tx2"/>
                </a:solidFill>
              </a:rPr>
              <a:t>avec d’autres </a:t>
            </a:r>
            <a:r>
              <a:rPr sz="4400" spc="349" dirty="0">
                <a:solidFill>
                  <a:schemeClr val="tx2"/>
                </a:solidFill>
              </a:rPr>
              <a:t>Standards</a:t>
            </a:r>
          </a:p>
        </p:txBody>
      </p:sp>
      <p:sp>
        <p:nvSpPr>
          <p:cNvPr id="4" name="object 4"/>
          <p:cNvSpPr txBox="1"/>
          <p:nvPr/>
        </p:nvSpPr>
        <p:spPr>
          <a:xfrm>
            <a:off x="2089950" y="2564229"/>
            <a:ext cx="1054418" cy="461665"/>
          </a:xfrm>
          <a:prstGeom prst="rect">
            <a:avLst/>
          </a:prstGeom>
        </p:spPr>
        <p:txBody>
          <a:bodyPr vert="horz" wrap="square" lIns="0" tIns="0" rIns="0" bIns="0" rtlCol="0">
            <a:spAutoFit/>
          </a:bodyPr>
          <a:lstStyle/>
          <a:p>
            <a:pPr marL="9525"/>
            <a:r>
              <a:rPr sz="1500" spc="184" dirty="0">
                <a:solidFill>
                  <a:srgbClr val="3E3E3E"/>
                </a:solidFill>
                <a:latin typeface="Calibri"/>
                <a:cs typeface="Calibri"/>
              </a:rPr>
              <a:t>He</a:t>
            </a:r>
            <a:r>
              <a:rPr sz="1500" spc="153" dirty="0">
                <a:solidFill>
                  <a:srgbClr val="3E3E3E"/>
                </a:solidFill>
                <a:latin typeface="Calibri"/>
                <a:cs typeface="Calibri"/>
              </a:rPr>
              <a:t>a</a:t>
            </a:r>
            <a:r>
              <a:rPr sz="1500" spc="79" dirty="0">
                <a:solidFill>
                  <a:srgbClr val="3E3E3E"/>
                </a:solidFill>
                <a:latin typeface="Calibri"/>
                <a:cs typeface="Calibri"/>
              </a:rPr>
              <a:t>l</a:t>
            </a:r>
            <a:r>
              <a:rPr sz="1500" spc="105" dirty="0">
                <a:solidFill>
                  <a:srgbClr val="3E3E3E"/>
                </a:solidFill>
                <a:latin typeface="Calibri"/>
                <a:cs typeface="Calibri"/>
              </a:rPr>
              <a:t>t</a:t>
            </a:r>
            <a:r>
              <a:rPr sz="1500" spc="143" dirty="0">
                <a:solidFill>
                  <a:srgbClr val="3E3E3E"/>
                </a:solidFill>
                <a:latin typeface="Calibri"/>
                <a:cs typeface="Calibri"/>
              </a:rPr>
              <a:t>h</a:t>
            </a:r>
            <a:r>
              <a:rPr sz="1500" spc="217" dirty="0">
                <a:solidFill>
                  <a:srgbClr val="3E3E3E"/>
                </a:solidFill>
                <a:latin typeface="Calibri"/>
                <a:cs typeface="Calibri"/>
              </a:rPr>
              <a:t>c</a:t>
            </a:r>
            <a:r>
              <a:rPr sz="1500" spc="153" dirty="0">
                <a:solidFill>
                  <a:srgbClr val="3E3E3E"/>
                </a:solidFill>
                <a:latin typeface="Calibri"/>
                <a:cs typeface="Calibri"/>
              </a:rPr>
              <a:t>a</a:t>
            </a:r>
            <a:r>
              <a:rPr sz="1500" spc="64" dirty="0">
                <a:solidFill>
                  <a:srgbClr val="3E3E3E"/>
                </a:solidFill>
                <a:latin typeface="Calibri"/>
                <a:cs typeface="Calibri"/>
              </a:rPr>
              <a:t>r</a:t>
            </a:r>
            <a:r>
              <a:rPr sz="1500" spc="153" dirty="0">
                <a:solidFill>
                  <a:srgbClr val="3E3E3E"/>
                </a:solidFill>
                <a:latin typeface="Calibri"/>
                <a:cs typeface="Calibri"/>
              </a:rPr>
              <a:t>e</a:t>
            </a:r>
            <a:endParaRPr sz="1500">
              <a:latin typeface="Calibri"/>
              <a:cs typeface="Calibri"/>
            </a:endParaRPr>
          </a:p>
          <a:p>
            <a:pPr marL="9525"/>
            <a:r>
              <a:rPr sz="1500" spc="203" dirty="0">
                <a:solidFill>
                  <a:srgbClr val="3E3E3E"/>
                </a:solidFill>
                <a:latin typeface="Calibri"/>
                <a:cs typeface="Calibri"/>
              </a:rPr>
              <a:t>/</a:t>
            </a:r>
            <a:r>
              <a:rPr sz="1500" spc="101" dirty="0">
                <a:solidFill>
                  <a:srgbClr val="3E3E3E"/>
                </a:solidFill>
                <a:latin typeface="Calibri"/>
                <a:cs typeface="Calibri"/>
              </a:rPr>
              <a:t> </a:t>
            </a:r>
            <a:r>
              <a:rPr sz="1500" spc="296" dirty="0">
                <a:solidFill>
                  <a:srgbClr val="3E3E3E"/>
                </a:solidFill>
                <a:latin typeface="Calibri"/>
                <a:cs typeface="Calibri"/>
              </a:rPr>
              <a:t>F</a:t>
            </a:r>
            <a:r>
              <a:rPr sz="1500" spc="206" dirty="0">
                <a:solidFill>
                  <a:srgbClr val="3E3E3E"/>
                </a:solidFill>
                <a:latin typeface="Calibri"/>
                <a:cs typeface="Calibri"/>
              </a:rPr>
              <a:t>DA</a:t>
            </a:r>
            <a:endParaRPr sz="1500">
              <a:latin typeface="Calibri"/>
              <a:cs typeface="Calibri"/>
            </a:endParaRPr>
          </a:p>
        </p:txBody>
      </p:sp>
      <p:sp>
        <p:nvSpPr>
          <p:cNvPr id="5" name="object 5"/>
          <p:cNvSpPr txBox="1"/>
          <p:nvPr/>
        </p:nvSpPr>
        <p:spPr>
          <a:xfrm>
            <a:off x="3620627" y="2564228"/>
            <a:ext cx="1202531" cy="230832"/>
          </a:xfrm>
          <a:prstGeom prst="rect">
            <a:avLst/>
          </a:prstGeom>
        </p:spPr>
        <p:txBody>
          <a:bodyPr vert="horz" wrap="square" lIns="0" tIns="0" rIns="0" bIns="0" rtlCol="0">
            <a:spAutoFit/>
          </a:bodyPr>
          <a:lstStyle/>
          <a:p>
            <a:pPr marL="9525"/>
            <a:r>
              <a:rPr sz="1500" spc="225" dirty="0">
                <a:solidFill>
                  <a:srgbClr val="3E3E3E"/>
                </a:solidFill>
                <a:latin typeface="Calibri"/>
                <a:cs typeface="Calibri"/>
              </a:rPr>
              <a:t>G</a:t>
            </a:r>
            <a:r>
              <a:rPr sz="1500" spc="143" dirty="0">
                <a:solidFill>
                  <a:srgbClr val="3E3E3E"/>
                </a:solidFill>
                <a:latin typeface="Calibri"/>
                <a:cs typeface="Calibri"/>
              </a:rPr>
              <a:t>o</a:t>
            </a:r>
            <a:r>
              <a:rPr sz="1500" spc="161" dirty="0">
                <a:solidFill>
                  <a:srgbClr val="3E3E3E"/>
                </a:solidFill>
                <a:latin typeface="Calibri"/>
                <a:cs typeface="Calibri"/>
              </a:rPr>
              <a:t>v</a:t>
            </a:r>
            <a:r>
              <a:rPr sz="1500" spc="153" dirty="0">
                <a:solidFill>
                  <a:srgbClr val="3E3E3E"/>
                </a:solidFill>
                <a:latin typeface="Calibri"/>
                <a:cs typeface="Calibri"/>
              </a:rPr>
              <a:t>e</a:t>
            </a:r>
            <a:r>
              <a:rPr sz="1500" spc="94" dirty="0">
                <a:solidFill>
                  <a:srgbClr val="3E3E3E"/>
                </a:solidFill>
                <a:latin typeface="Calibri"/>
                <a:cs typeface="Calibri"/>
              </a:rPr>
              <a:t>r</a:t>
            </a:r>
            <a:r>
              <a:rPr sz="1500" spc="143" dirty="0">
                <a:solidFill>
                  <a:srgbClr val="3E3E3E"/>
                </a:solidFill>
                <a:latin typeface="Calibri"/>
                <a:cs typeface="Calibri"/>
              </a:rPr>
              <a:t>n</a:t>
            </a:r>
            <a:r>
              <a:rPr sz="1500" spc="225" dirty="0">
                <a:solidFill>
                  <a:srgbClr val="3E3E3E"/>
                </a:solidFill>
                <a:latin typeface="Calibri"/>
                <a:cs typeface="Calibri"/>
              </a:rPr>
              <a:t>m</a:t>
            </a:r>
            <a:r>
              <a:rPr sz="1500" spc="153" dirty="0">
                <a:solidFill>
                  <a:srgbClr val="3E3E3E"/>
                </a:solidFill>
                <a:latin typeface="Calibri"/>
                <a:cs typeface="Calibri"/>
              </a:rPr>
              <a:t>e</a:t>
            </a:r>
            <a:r>
              <a:rPr sz="1500" spc="131" dirty="0">
                <a:solidFill>
                  <a:srgbClr val="3E3E3E"/>
                </a:solidFill>
                <a:latin typeface="Calibri"/>
                <a:cs typeface="Calibri"/>
              </a:rPr>
              <a:t>n</a:t>
            </a:r>
            <a:r>
              <a:rPr sz="1500" spc="109" dirty="0">
                <a:solidFill>
                  <a:srgbClr val="3E3E3E"/>
                </a:solidFill>
                <a:latin typeface="Calibri"/>
                <a:cs typeface="Calibri"/>
              </a:rPr>
              <a:t>t</a:t>
            </a:r>
            <a:endParaRPr sz="1500">
              <a:latin typeface="Calibri"/>
              <a:cs typeface="Calibri"/>
            </a:endParaRPr>
          </a:p>
        </p:txBody>
      </p:sp>
      <p:sp>
        <p:nvSpPr>
          <p:cNvPr id="6" name="object 6"/>
          <p:cNvSpPr txBox="1"/>
          <p:nvPr/>
        </p:nvSpPr>
        <p:spPr>
          <a:xfrm>
            <a:off x="5290452" y="2564228"/>
            <a:ext cx="800100" cy="230832"/>
          </a:xfrm>
          <a:prstGeom prst="rect">
            <a:avLst/>
          </a:prstGeom>
        </p:spPr>
        <p:txBody>
          <a:bodyPr vert="horz" wrap="square" lIns="0" tIns="0" rIns="0" bIns="0" rtlCol="0">
            <a:spAutoFit/>
          </a:bodyPr>
          <a:lstStyle/>
          <a:p>
            <a:pPr marL="9525"/>
            <a:r>
              <a:rPr sz="1500" spc="248" dirty="0">
                <a:solidFill>
                  <a:srgbClr val="3E3E3E"/>
                </a:solidFill>
                <a:latin typeface="Calibri"/>
                <a:cs typeface="Calibri"/>
              </a:rPr>
              <a:t>D</a:t>
            </a:r>
            <a:r>
              <a:rPr sz="1500" spc="161" dirty="0">
                <a:solidFill>
                  <a:srgbClr val="3E3E3E"/>
                </a:solidFill>
                <a:latin typeface="Calibri"/>
                <a:cs typeface="Calibri"/>
              </a:rPr>
              <a:t>e</a:t>
            </a:r>
            <a:r>
              <a:rPr sz="1500" spc="79" dirty="0">
                <a:solidFill>
                  <a:srgbClr val="3E3E3E"/>
                </a:solidFill>
                <a:latin typeface="Calibri"/>
                <a:cs typeface="Calibri"/>
              </a:rPr>
              <a:t>f</a:t>
            </a:r>
            <a:r>
              <a:rPr sz="1500" spc="139" dirty="0">
                <a:solidFill>
                  <a:srgbClr val="3E3E3E"/>
                </a:solidFill>
                <a:latin typeface="Calibri"/>
                <a:cs typeface="Calibri"/>
              </a:rPr>
              <a:t>e</a:t>
            </a:r>
            <a:r>
              <a:rPr sz="1500" spc="150" dirty="0">
                <a:solidFill>
                  <a:srgbClr val="3E3E3E"/>
                </a:solidFill>
                <a:latin typeface="Calibri"/>
                <a:cs typeface="Calibri"/>
              </a:rPr>
              <a:t>n</a:t>
            </a:r>
            <a:r>
              <a:rPr sz="1500" spc="165" dirty="0">
                <a:solidFill>
                  <a:srgbClr val="3E3E3E"/>
                </a:solidFill>
                <a:latin typeface="Calibri"/>
                <a:cs typeface="Calibri"/>
              </a:rPr>
              <a:t>s</a:t>
            </a:r>
            <a:r>
              <a:rPr sz="1500" spc="153" dirty="0">
                <a:solidFill>
                  <a:srgbClr val="3E3E3E"/>
                </a:solidFill>
                <a:latin typeface="Calibri"/>
                <a:cs typeface="Calibri"/>
              </a:rPr>
              <a:t>e</a:t>
            </a:r>
            <a:endParaRPr sz="1500">
              <a:latin typeface="Calibri"/>
              <a:cs typeface="Calibri"/>
            </a:endParaRPr>
          </a:p>
        </p:txBody>
      </p:sp>
      <p:sp>
        <p:nvSpPr>
          <p:cNvPr id="7" name="object 7"/>
          <p:cNvSpPr txBox="1"/>
          <p:nvPr/>
        </p:nvSpPr>
        <p:spPr>
          <a:xfrm>
            <a:off x="6731604" y="2564228"/>
            <a:ext cx="879634" cy="230832"/>
          </a:xfrm>
          <a:prstGeom prst="rect">
            <a:avLst/>
          </a:prstGeom>
        </p:spPr>
        <p:txBody>
          <a:bodyPr vert="horz" wrap="square" lIns="0" tIns="0" rIns="0" bIns="0" rtlCol="0">
            <a:spAutoFit/>
          </a:bodyPr>
          <a:lstStyle/>
          <a:p>
            <a:pPr marL="9525"/>
            <a:r>
              <a:rPr sz="1500" spc="255" dirty="0">
                <a:solidFill>
                  <a:srgbClr val="3E3E3E"/>
                </a:solidFill>
                <a:latin typeface="Calibri"/>
                <a:cs typeface="Calibri"/>
              </a:rPr>
              <a:t>F</a:t>
            </a:r>
            <a:r>
              <a:rPr sz="1500" spc="124" dirty="0">
                <a:solidFill>
                  <a:srgbClr val="3E3E3E"/>
                </a:solidFill>
                <a:latin typeface="Calibri"/>
                <a:cs typeface="Calibri"/>
              </a:rPr>
              <a:t>i</a:t>
            </a:r>
            <a:r>
              <a:rPr sz="1500" spc="161" dirty="0">
                <a:solidFill>
                  <a:srgbClr val="3E3E3E"/>
                </a:solidFill>
                <a:latin typeface="Calibri"/>
                <a:cs typeface="Calibri"/>
              </a:rPr>
              <a:t>n</a:t>
            </a:r>
            <a:r>
              <a:rPr sz="1500" spc="139" dirty="0">
                <a:solidFill>
                  <a:srgbClr val="3E3E3E"/>
                </a:solidFill>
                <a:latin typeface="Calibri"/>
                <a:cs typeface="Calibri"/>
              </a:rPr>
              <a:t>a</a:t>
            </a:r>
            <a:r>
              <a:rPr sz="1500" spc="199" dirty="0">
                <a:solidFill>
                  <a:srgbClr val="3E3E3E"/>
                </a:solidFill>
                <a:latin typeface="Calibri"/>
                <a:cs typeface="Calibri"/>
              </a:rPr>
              <a:t>n</a:t>
            </a:r>
            <a:r>
              <a:rPr sz="1500" spc="153" dirty="0">
                <a:solidFill>
                  <a:srgbClr val="3E3E3E"/>
                </a:solidFill>
                <a:latin typeface="Calibri"/>
                <a:cs typeface="Calibri"/>
              </a:rPr>
              <a:t>c</a:t>
            </a:r>
            <a:r>
              <a:rPr sz="1500" spc="83" dirty="0">
                <a:solidFill>
                  <a:srgbClr val="3E3E3E"/>
                </a:solidFill>
                <a:latin typeface="Calibri"/>
                <a:cs typeface="Calibri"/>
              </a:rPr>
              <a:t>i</a:t>
            </a:r>
            <a:r>
              <a:rPr sz="1500" spc="153" dirty="0">
                <a:solidFill>
                  <a:srgbClr val="3E3E3E"/>
                </a:solidFill>
                <a:latin typeface="Calibri"/>
                <a:cs typeface="Calibri"/>
              </a:rPr>
              <a:t>a</a:t>
            </a:r>
            <a:r>
              <a:rPr sz="1500" spc="83" dirty="0">
                <a:solidFill>
                  <a:srgbClr val="3E3E3E"/>
                </a:solidFill>
                <a:latin typeface="Calibri"/>
                <a:cs typeface="Calibri"/>
              </a:rPr>
              <a:t>l</a:t>
            </a:r>
            <a:endParaRPr sz="1500">
              <a:latin typeface="Calibri"/>
              <a:cs typeface="Calibri"/>
            </a:endParaRPr>
          </a:p>
        </p:txBody>
      </p:sp>
      <p:sp>
        <p:nvSpPr>
          <p:cNvPr id="8" name="object 8"/>
          <p:cNvSpPr txBox="1"/>
          <p:nvPr/>
        </p:nvSpPr>
        <p:spPr>
          <a:xfrm>
            <a:off x="8172756" y="2563274"/>
            <a:ext cx="1468754" cy="230832"/>
          </a:xfrm>
          <a:prstGeom prst="rect">
            <a:avLst/>
          </a:prstGeom>
        </p:spPr>
        <p:txBody>
          <a:bodyPr vert="horz" wrap="square" lIns="0" tIns="0" rIns="0" bIns="0" rtlCol="0">
            <a:spAutoFit/>
          </a:bodyPr>
          <a:lstStyle/>
          <a:p>
            <a:pPr marL="9525"/>
            <a:r>
              <a:rPr sz="1500" spc="300" dirty="0">
                <a:solidFill>
                  <a:srgbClr val="3E3E3E"/>
                </a:solidFill>
                <a:latin typeface="Calibri"/>
                <a:cs typeface="Calibri"/>
              </a:rPr>
              <a:t>C</a:t>
            </a:r>
            <a:r>
              <a:rPr sz="1500" spc="153" dirty="0">
                <a:solidFill>
                  <a:srgbClr val="3E3E3E"/>
                </a:solidFill>
                <a:latin typeface="Calibri"/>
                <a:cs typeface="Calibri"/>
              </a:rPr>
              <a:t>a</a:t>
            </a:r>
            <a:r>
              <a:rPr sz="1500" spc="75" dirty="0">
                <a:solidFill>
                  <a:srgbClr val="3E3E3E"/>
                </a:solidFill>
                <a:latin typeface="Calibri"/>
                <a:cs typeface="Calibri"/>
              </a:rPr>
              <a:t>r</a:t>
            </a:r>
            <a:r>
              <a:rPr sz="1500" spc="210" dirty="0">
                <a:solidFill>
                  <a:srgbClr val="3E3E3E"/>
                </a:solidFill>
                <a:latin typeface="Calibri"/>
                <a:cs typeface="Calibri"/>
              </a:rPr>
              <a:t>d</a:t>
            </a:r>
            <a:r>
              <a:rPr sz="1500" spc="101" dirty="0">
                <a:solidFill>
                  <a:srgbClr val="3E3E3E"/>
                </a:solidFill>
                <a:latin typeface="Calibri"/>
                <a:cs typeface="Calibri"/>
              </a:rPr>
              <a:t> </a:t>
            </a:r>
            <a:r>
              <a:rPr sz="1500" spc="206" dirty="0">
                <a:solidFill>
                  <a:srgbClr val="3E3E3E"/>
                </a:solidFill>
                <a:latin typeface="Calibri"/>
                <a:cs typeface="Calibri"/>
              </a:rPr>
              <a:t>P</a:t>
            </a:r>
            <a:r>
              <a:rPr sz="1500" spc="127" dirty="0">
                <a:solidFill>
                  <a:srgbClr val="3E3E3E"/>
                </a:solidFill>
                <a:latin typeface="Calibri"/>
                <a:cs typeface="Calibri"/>
              </a:rPr>
              <a:t>a</a:t>
            </a:r>
            <a:r>
              <a:rPr sz="1500" spc="214" dirty="0">
                <a:solidFill>
                  <a:srgbClr val="3E3E3E"/>
                </a:solidFill>
                <a:latin typeface="Calibri"/>
                <a:cs typeface="Calibri"/>
              </a:rPr>
              <a:t>y</a:t>
            </a:r>
            <a:r>
              <a:rPr sz="1500" spc="225" dirty="0">
                <a:solidFill>
                  <a:srgbClr val="3E3E3E"/>
                </a:solidFill>
                <a:latin typeface="Calibri"/>
                <a:cs typeface="Calibri"/>
              </a:rPr>
              <a:t>m</a:t>
            </a:r>
            <a:r>
              <a:rPr sz="1500" spc="153" dirty="0">
                <a:solidFill>
                  <a:srgbClr val="3E3E3E"/>
                </a:solidFill>
                <a:latin typeface="Calibri"/>
                <a:cs typeface="Calibri"/>
              </a:rPr>
              <a:t>e</a:t>
            </a:r>
            <a:r>
              <a:rPr sz="1500" spc="127" dirty="0">
                <a:solidFill>
                  <a:srgbClr val="3E3E3E"/>
                </a:solidFill>
                <a:latin typeface="Calibri"/>
                <a:cs typeface="Calibri"/>
              </a:rPr>
              <a:t>nts</a:t>
            </a:r>
            <a:endParaRPr sz="1500">
              <a:latin typeface="Calibri"/>
              <a:cs typeface="Calibri"/>
            </a:endParaRPr>
          </a:p>
        </p:txBody>
      </p:sp>
      <p:sp>
        <p:nvSpPr>
          <p:cNvPr id="9" name="object 9"/>
          <p:cNvSpPr/>
          <p:nvPr/>
        </p:nvSpPr>
        <p:spPr>
          <a:xfrm>
            <a:off x="5230750" y="2806028"/>
            <a:ext cx="899540" cy="898397"/>
          </a:xfrm>
          <a:prstGeom prst="rect">
            <a:avLst/>
          </a:prstGeom>
          <a:blipFill>
            <a:blip r:embed="rId4" cstate="print"/>
            <a:stretch>
              <a:fillRect/>
            </a:stretch>
          </a:blipFill>
        </p:spPr>
        <p:txBody>
          <a:bodyPr wrap="square" lIns="0" tIns="0" rIns="0" bIns="0" rtlCol="0"/>
          <a:lstStyle/>
          <a:p>
            <a:endParaRPr sz="1350"/>
          </a:p>
        </p:txBody>
      </p:sp>
      <p:sp>
        <p:nvSpPr>
          <p:cNvPr id="10" name="object 10"/>
          <p:cNvSpPr/>
          <p:nvPr/>
        </p:nvSpPr>
        <p:spPr>
          <a:xfrm>
            <a:off x="3561971" y="2831174"/>
            <a:ext cx="1126997" cy="770381"/>
          </a:xfrm>
          <a:prstGeom prst="rect">
            <a:avLst/>
          </a:prstGeom>
          <a:blipFill>
            <a:blip r:embed="rId5" cstate="print"/>
            <a:stretch>
              <a:fillRect/>
            </a:stretch>
          </a:blipFill>
        </p:spPr>
        <p:txBody>
          <a:bodyPr wrap="square" lIns="0" tIns="0" rIns="0" bIns="0" rtlCol="0"/>
          <a:lstStyle/>
          <a:p>
            <a:endParaRPr sz="1350"/>
          </a:p>
        </p:txBody>
      </p:sp>
      <p:sp>
        <p:nvSpPr>
          <p:cNvPr id="11" name="object 11"/>
          <p:cNvSpPr/>
          <p:nvPr/>
        </p:nvSpPr>
        <p:spPr>
          <a:xfrm>
            <a:off x="6699505" y="2832316"/>
            <a:ext cx="841247" cy="841247"/>
          </a:xfrm>
          <a:prstGeom prst="rect">
            <a:avLst/>
          </a:prstGeom>
          <a:blipFill>
            <a:blip r:embed="rId6" cstate="print"/>
            <a:stretch>
              <a:fillRect/>
            </a:stretch>
          </a:blipFill>
        </p:spPr>
        <p:txBody>
          <a:bodyPr wrap="square" lIns="0" tIns="0" rIns="0" bIns="0" rtlCol="0"/>
          <a:lstStyle/>
          <a:p>
            <a:endParaRPr sz="1350"/>
          </a:p>
        </p:txBody>
      </p:sp>
      <p:sp>
        <p:nvSpPr>
          <p:cNvPr id="12" name="object 12"/>
          <p:cNvSpPr/>
          <p:nvPr/>
        </p:nvSpPr>
        <p:spPr>
          <a:xfrm>
            <a:off x="2141220" y="3110065"/>
            <a:ext cx="737234" cy="737234"/>
          </a:xfrm>
          <a:prstGeom prst="rect">
            <a:avLst/>
          </a:prstGeom>
          <a:blipFill>
            <a:blip r:embed="rId7" cstate="print"/>
            <a:stretch>
              <a:fillRect/>
            </a:stretch>
          </a:blipFill>
        </p:spPr>
        <p:txBody>
          <a:bodyPr wrap="square" lIns="0" tIns="0" rIns="0" bIns="0" rtlCol="0"/>
          <a:lstStyle/>
          <a:p>
            <a:endParaRPr sz="1350"/>
          </a:p>
        </p:txBody>
      </p:sp>
      <p:sp>
        <p:nvSpPr>
          <p:cNvPr id="13" name="object 13"/>
          <p:cNvSpPr/>
          <p:nvPr/>
        </p:nvSpPr>
        <p:spPr>
          <a:xfrm>
            <a:off x="3673984" y="3782148"/>
            <a:ext cx="901826" cy="842390"/>
          </a:xfrm>
          <a:prstGeom prst="rect">
            <a:avLst/>
          </a:prstGeom>
          <a:blipFill>
            <a:blip r:embed="rId8" cstate="print"/>
            <a:stretch>
              <a:fillRect/>
            </a:stretch>
          </a:blipFill>
        </p:spPr>
        <p:txBody>
          <a:bodyPr wrap="square" lIns="0" tIns="0" rIns="0" bIns="0" rtlCol="0"/>
          <a:lstStyle/>
          <a:p>
            <a:endParaRPr sz="1350"/>
          </a:p>
        </p:txBody>
      </p:sp>
      <p:sp>
        <p:nvSpPr>
          <p:cNvPr id="14" name="object 14"/>
          <p:cNvSpPr/>
          <p:nvPr/>
        </p:nvSpPr>
        <p:spPr>
          <a:xfrm>
            <a:off x="553437" y="885825"/>
            <a:ext cx="1511617" cy="1164598"/>
          </a:xfrm>
          <a:prstGeom prst="rect">
            <a:avLst/>
          </a:prstGeom>
          <a:blipFill>
            <a:blip r:embed="rId9" cstate="print"/>
            <a:stretch>
              <a:fillRect/>
            </a:stretch>
          </a:blipFill>
        </p:spPr>
        <p:txBody>
          <a:bodyPr wrap="square" lIns="0" tIns="0" rIns="0" bIns="0" rtlCol="0"/>
          <a:lstStyle/>
          <a:p>
            <a:endParaRPr sz="1350"/>
          </a:p>
        </p:txBody>
      </p:sp>
      <p:sp>
        <p:nvSpPr>
          <p:cNvPr id="15" name="object 15"/>
          <p:cNvSpPr/>
          <p:nvPr/>
        </p:nvSpPr>
        <p:spPr>
          <a:xfrm>
            <a:off x="8359140" y="2801456"/>
            <a:ext cx="1179575" cy="902969"/>
          </a:xfrm>
          <a:prstGeom prst="rect">
            <a:avLst/>
          </a:prstGeom>
          <a:blipFill>
            <a:blip r:embed="rId10" cstate="print"/>
            <a:stretch>
              <a:fillRect/>
            </a:stretch>
          </a:blipFill>
        </p:spPr>
        <p:txBody>
          <a:bodyPr wrap="square" lIns="0" tIns="0" rIns="0" bIns="0" rtlCol="0"/>
          <a:lstStyle/>
          <a:p>
            <a:endParaRPr sz="1350"/>
          </a:p>
        </p:txBody>
      </p:sp>
      <p:sp>
        <p:nvSpPr>
          <p:cNvPr id="16" name="object 16"/>
          <p:cNvSpPr/>
          <p:nvPr/>
        </p:nvSpPr>
        <p:spPr>
          <a:xfrm>
            <a:off x="3639693" y="4638257"/>
            <a:ext cx="970406" cy="918971"/>
          </a:xfrm>
          <a:prstGeom prst="rect">
            <a:avLst/>
          </a:prstGeom>
          <a:blipFill>
            <a:blip r:embed="rId11" cstate="print"/>
            <a:stretch>
              <a:fillRect/>
            </a:stretch>
          </a:blipFill>
        </p:spPr>
        <p:txBody>
          <a:bodyPr wrap="square" lIns="0" tIns="0" rIns="0" bIns="0" rtlCol="0"/>
          <a:lstStyle/>
          <a:p>
            <a:endParaRPr sz="1350"/>
          </a:p>
        </p:txBody>
      </p:sp>
      <p:sp>
        <p:nvSpPr>
          <p:cNvPr id="17" name="object 17"/>
          <p:cNvSpPr/>
          <p:nvPr/>
        </p:nvSpPr>
        <p:spPr>
          <a:xfrm>
            <a:off x="5052443" y="3782149"/>
            <a:ext cx="1243583" cy="950975"/>
          </a:xfrm>
          <a:prstGeom prst="rect">
            <a:avLst/>
          </a:prstGeom>
          <a:blipFill>
            <a:blip r:embed="rId12" cstate="print"/>
            <a:stretch>
              <a:fillRect/>
            </a:stretch>
          </a:blipFill>
        </p:spPr>
        <p:txBody>
          <a:bodyPr wrap="square" lIns="0" tIns="0" rIns="0" bIns="0" rtlCol="0"/>
          <a:lstStyle/>
          <a:p>
            <a:endParaRPr sz="1350"/>
          </a:p>
        </p:txBody>
      </p:sp>
      <p:sp>
        <p:nvSpPr>
          <p:cNvPr id="18" name="object 18"/>
          <p:cNvSpPr/>
          <p:nvPr/>
        </p:nvSpPr>
        <p:spPr>
          <a:xfrm>
            <a:off x="3760852" y="5778970"/>
            <a:ext cx="1042415" cy="458342"/>
          </a:xfrm>
          <a:prstGeom prst="rect">
            <a:avLst/>
          </a:prstGeom>
          <a:blipFill>
            <a:blip r:embed="rId13" cstate="print"/>
            <a:stretch>
              <a:fillRect/>
            </a:stretch>
          </a:blipFill>
        </p:spPr>
        <p:txBody>
          <a:bodyPr wrap="square" lIns="0" tIns="0" rIns="0" bIns="0" rtlCol="0"/>
          <a:lstStyle/>
          <a:p>
            <a:endParaRPr sz="1350"/>
          </a:p>
        </p:txBody>
      </p:sp>
      <p:sp>
        <p:nvSpPr>
          <p:cNvPr id="20" name="Rectangle 1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Tree>
    <p:extLst>
      <p:ext uri="{BB962C8B-B14F-4D97-AF65-F5344CB8AC3E}">
        <p14:creationId xmlns:p14="http://schemas.microsoft.com/office/powerpoint/2010/main" val="90209088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62715" y="2036255"/>
            <a:ext cx="0" cy="3098483"/>
          </a:xfrm>
          <a:custGeom>
            <a:avLst/>
            <a:gdLst/>
            <a:ahLst/>
            <a:cxnLst/>
            <a:rect l="l" t="t" r="r" b="b"/>
            <a:pathLst>
              <a:path h="4131310">
                <a:moveTo>
                  <a:pt x="0" y="0"/>
                </a:moveTo>
                <a:lnTo>
                  <a:pt x="0" y="4130941"/>
                </a:lnTo>
              </a:path>
            </a:pathLst>
          </a:custGeom>
          <a:ln w="25908">
            <a:solidFill>
              <a:srgbClr val="F05A28"/>
            </a:solidFill>
          </a:ln>
        </p:spPr>
        <p:txBody>
          <a:bodyPr wrap="square" lIns="0" tIns="0" rIns="0" bIns="0" rtlCol="0"/>
          <a:lstStyle/>
          <a:p>
            <a:endParaRPr sz="1350"/>
          </a:p>
        </p:txBody>
      </p:sp>
      <p:sp>
        <p:nvSpPr>
          <p:cNvPr id="5" name="object 5"/>
          <p:cNvSpPr txBox="1">
            <a:spLocks noGrp="1"/>
          </p:cNvSpPr>
          <p:nvPr>
            <p:ph type="title"/>
          </p:nvPr>
        </p:nvSpPr>
        <p:spPr>
          <a:xfrm>
            <a:off x="156295" y="1007845"/>
            <a:ext cx="5915025" cy="1015663"/>
          </a:xfrm>
          <a:prstGeom prst="rect">
            <a:avLst/>
          </a:prstGeom>
        </p:spPr>
        <p:txBody>
          <a:bodyPr vert="horz" wrap="square" lIns="0" tIns="0" rIns="0" bIns="0" rtlCol="0" anchor="ctr">
            <a:spAutoFit/>
          </a:bodyPr>
          <a:lstStyle/>
          <a:p>
            <a:pPr marL="568166">
              <a:lnSpc>
                <a:spcPct val="100000"/>
              </a:lnSpc>
            </a:pPr>
            <a:r>
              <a:rPr lang="fr-FR" spc="506" dirty="0">
                <a:solidFill>
                  <a:schemeClr val="tx2"/>
                </a:solidFill>
                <a:latin typeface="Tahoma"/>
                <a:cs typeface="Tahoma"/>
              </a:rPr>
              <a:t>Que signifie être certifié ?</a:t>
            </a:r>
            <a:endParaRPr spc="150" dirty="0">
              <a:solidFill>
                <a:schemeClr val="tx2"/>
              </a:solidFill>
              <a:latin typeface="Tahoma"/>
              <a:cs typeface="Tahoma"/>
            </a:endParaRPr>
          </a:p>
        </p:txBody>
      </p:sp>
      <p:sp>
        <p:nvSpPr>
          <p:cNvPr id="3" name="object 3"/>
          <p:cNvSpPr txBox="1">
            <a:spLocks noGrp="1"/>
          </p:cNvSpPr>
          <p:nvPr>
            <p:ph idx="1"/>
          </p:nvPr>
        </p:nvSpPr>
        <p:spPr>
          <a:xfrm>
            <a:off x="2207568" y="2226469"/>
            <a:ext cx="8496944" cy="3003727"/>
          </a:xfrm>
          <a:prstGeom prst="rect">
            <a:avLst/>
          </a:prstGeom>
        </p:spPr>
        <p:txBody>
          <a:bodyPr vert="horz" wrap="square" lIns="0" tIns="160357" rIns="0" bIns="0" rtlCol="0">
            <a:spAutoFit/>
          </a:bodyPr>
          <a:lstStyle/>
          <a:p>
            <a:pPr marL="3156585">
              <a:lnSpc>
                <a:spcPct val="100000"/>
              </a:lnSpc>
            </a:pPr>
            <a:r>
              <a:rPr lang="fr-FR" spc="195" dirty="0">
                <a:cs typeface="Calibri"/>
              </a:rPr>
              <a:t>Vérification réussie par un vérificateur indépendant</a:t>
            </a:r>
          </a:p>
          <a:p>
            <a:pPr marL="3156585">
              <a:lnSpc>
                <a:spcPct val="100000"/>
              </a:lnSpc>
            </a:pPr>
            <a:r>
              <a:rPr lang="fr-FR" spc="195" dirty="0">
                <a:cs typeface="Calibri"/>
              </a:rPr>
              <a:t>Démontré que vous répondez aux exigences de la norme</a:t>
            </a:r>
          </a:p>
          <a:p>
            <a:pPr marL="3156585">
              <a:lnSpc>
                <a:spcPct val="100000"/>
              </a:lnSpc>
            </a:pPr>
            <a:r>
              <a:rPr lang="fr-FR" spc="195" dirty="0">
                <a:cs typeface="Calibri"/>
              </a:rPr>
              <a:t>Sous réserve d'audits de surveillance en cours</a:t>
            </a:r>
            <a:endParaRPr spc="161" dirty="0">
              <a:latin typeface="Calibri"/>
              <a:cs typeface="Calibri"/>
            </a:endParaRPr>
          </a:p>
        </p:txBody>
      </p:sp>
      <p:sp>
        <p:nvSpPr>
          <p:cNvPr id="6" name="object 6"/>
          <p:cNvSpPr txBox="1"/>
          <p:nvPr/>
        </p:nvSpPr>
        <p:spPr>
          <a:xfrm>
            <a:off x="2660714" y="4723447"/>
            <a:ext cx="1239203" cy="230832"/>
          </a:xfrm>
          <a:prstGeom prst="rect">
            <a:avLst/>
          </a:prstGeom>
          <a:ln w="32004">
            <a:solidFill>
              <a:srgbClr val="675BA7"/>
            </a:solidFill>
          </a:ln>
        </p:spPr>
        <p:txBody>
          <a:bodyPr vert="horz" wrap="square" lIns="0" tIns="0" rIns="0" bIns="0" rtlCol="0">
            <a:spAutoFit/>
          </a:bodyPr>
          <a:lstStyle/>
          <a:p>
            <a:pPr marL="55245"/>
            <a:r>
              <a:rPr sz="1500" spc="300" dirty="0">
                <a:solidFill>
                  <a:srgbClr val="A49DCA"/>
                </a:solidFill>
                <a:latin typeface="Calibri"/>
                <a:cs typeface="Calibri"/>
              </a:rPr>
              <a:t>C</a:t>
            </a:r>
            <a:r>
              <a:rPr sz="1500" spc="270" dirty="0">
                <a:solidFill>
                  <a:srgbClr val="A49DCA"/>
                </a:solidFill>
                <a:latin typeface="Calibri"/>
                <a:cs typeface="Calibri"/>
              </a:rPr>
              <a:t>E</a:t>
            </a:r>
            <a:r>
              <a:rPr sz="1500" spc="266" dirty="0">
                <a:solidFill>
                  <a:srgbClr val="A49DCA"/>
                </a:solidFill>
                <a:latin typeface="Calibri"/>
                <a:cs typeface="Calibri"/>
              </a:rPr>
              <a:t>R</a:t>
            </a:r>
            <a:r>
              <a:rPr sz="1500" spc="214" dirty="0">
                <a:solidFill>
                  <a:srgbClr val="A49DCA"/>
                </a:solidFill>
                <a:latin typeface="Calibri"/>
                <a:cs typeface="Calibri"/>
              </a:rPr>
              <a:t>T</a:t>
            </a:r>
            <a:r>
              <a:rPr sz="1500" spc="113" dirty="0">
                <a:solidFill>
                  <a:srgbClr val="A49DCA"/>
                </a:solidFill>
                <a:latin typeface="Calibri"/>
                <a:cs typeface="Calibri"/>
              </a:rPr>
              <a:t>I</a:t>
            </a:r>
            <a:r>
              <a:rPr sz="1500" spc="296" dirty="0">
                <a:solidFill>
                  <a:srgbClr val="A49DCA"/>
                </a:solidFill>
                <a:latin typeface="Calibri"/>
                <a:cs typeface="Calibri"/>
              </a:rPr>
              <a:t>F</a:t>
            </a:r>
            <a:r>
              <a:rPr sz="1500" spc="98" dirty="0">
                <a:solidFill>
                  <a:srgbClr val="A49DCA"/>
                </a:solidFill>
                <a:latin typeface="Calibri"/>
                <a:cs typeface="Calibri"/>
              </a:rPr>
              <a:t>I</a:t>
            </a:r>
            <a:r>
              <a:rPr sz="1500" spc="270" dirty="0">
                <a:solidFill>
                  <a:srgbClr val="A49DCA"/>
                </a:solidFill>
                <a:latin typeface="Calibri"/>
                <a:cs typeface="Calibri"/>
              </a:rPr>
              <a:t>E</a:t>
            </a:r>
            <a:r>
              <a:rPr sz="1500" spc="248" dirty="0">
                <a:solidFill>
                  <a:srgbClr val="A49DCA"/>
                </a:solidFill>
                <a:latin typeface="Calibri"/>
                <a:cs typeface="Calibri"/>
              </a:rPr>
              <a:t>D</a:t>
            </a:r>
            <a:endParaRPr sz="1500">
              <a:latin typeface="Calibri"/>
              <a:cs typeface="Calibri"/>
            </a:endParaRPr>
          </a:p>
        </p:txBody>
      </p:sp>
      <p:sp>
        <p:nvSpPr>
          <p:cNvPr id="7" name="object 7"/>
          <p:cNvSpPr/>
          <p:nvPr/>
        </p:nvSpPr>
        <p:spPr>
          <a:xfrm>
            <a:off x="2373251" y="2139698"/>
            <a:ext cx="1812797" cy="2583179"/>
          </a:xfrm>
          <a:prstGeom prst="rect">
            <a:avLst/>
          </a:prstGeom>
          <a:blipFill>
            <a:blip r:embed="rId3" cstate="print"/>
            <a:stretch>
              <a:fillRect/>
            </a:stretch>
          </a:blipFill>
        </p:spPr>
        <p:txBody>
          <a:bodyPr wrap="square" lIns="0" tIns="0" rIns="0" bIns="0" rtlCol="0"/>
          <a:lstStyle/>
          <a:p>
            <a:endParaRPr sz="1350"/>
          </a:p>
        </p:txBody>
      </p:sp>
      <p:sp>
        <p:nvSpPr>
          <p:cNvPr id="9" name="Rectangle 8"/>
          <p:cNvSpPr/>
          <p:nvPr/>
        </p:nvSpPr>
        <p:spPr>
          <a:xfrm>
            <a:off x="4953001" y="5878164"/>
            <a:ext cx="5296577" cy="646331"/>
          </a:xfrm>
          <a:prstGeom prst="rect">
            <a:avLst/>
          </a:prstGeom>
        </p:spPr>
        <p:txBody>
          <a:bodyPr wrap="square">
            <a:spAutoFit/>
          </a:bodyPr>
          <a:lstStyle/>
          <a:p>
            <a:r>
              <a:rPr lang="fr-FR" b="1" dirty="0">
                <a:solidFill>
                  <a:schemeClr val="accent2"/>
                </a:solidFill>
                <a:latin typeface="Arial" panose="020B0604020202020204" pitchFamily="34" charset="0"/>
                <a:cs typeface="Arial" panose="020B0604020202020204" pitchFamily="34" charset="0"/>
              </a:rPr>
              <a:t>Utiliser un organisme de certification accrédité </a:t>
            </a:r>
          </a:p>
          <a:p>
            <a:r>
              <a:rPr lang="fr-FR" b="1" dirty="0">
                <a:solidFill>
                  <a:schemeClr val="accent2"/>
                </a:solidFill>
                <a:latin typeface="Arial" panose="020B0604020202020204" pitchFamily="34" charset="0"/>
                <a:cs typeface="Arial" panose="020B0604020202020204" pitchFamily="34" charset="0"/>
              </a:rPr>
              <a:t>www.anab.org</a:t>
            </a:r>
          </a:p>
        </p:txBody>
      </p:sp>
      <p:sp>
        <p:nvSpPr>
          <p:cNvPr id="10" name="Rectangle 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Tree>
    <p:extLst>
      <p:ext uri="{BB962C8B-B14F-4D97-AF65-F5344CB8AC3E}">
        <p14:creationId xmlns:p14="http://schemas.microsoft.com/office/powerpoint/2010/main" val="34156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91344" y="1048746"/>
            <a:ext cx="6783153" cy="1354217"/>
          </a:xfrm>
          <a:prstGeom prst="rect">
            <a:avLst/>
          </a:prstGeom>
        </p:spPr>
        <p:txBody>
          <a:bodyPr vert="horz" wrap="square" lIns="0" tIns="0" rIns="0" bIns="0" rtlCol="0" anchor="ctr">
            <a:spAutoFit/>
          </a:bodyPr>
          <a:lstStyle/>
          <a:p>
            <a:pPr marL="568166">
              <a:lnSpc>
                <a:spcPct val="100000"/>
              </a:lnSpc>
            </a:pPr>
            <a:r>
              <a:rPr lang="fr-FR" spc="506" dirty="0">
                <a:solidFill>
                  <a:schemeClr val="tx2"/>
                </a:solidFill>
                <a:latin typeface="Tahoma"/>
                <a:cs typeface="Tahoma"/>
              </a:rPr>
              <a:t>Avantages d'être certifié</a:t>
            </a:r>
            <a:endParaRPr spc="506" dirty="0">
              <a:solidFill>
                <a:schemeClr val="tx2"/>
              </a:solidFill>
              <a:latin typeface="Tahoma"/>
              <a:cs typeface="Tahoma"/>
            </a:endParaRPr>
          </a:p>
        </p:txBody>
      </p:sp>
      <p:sp>
        <p:nvSpPr>
          <p:cNvPr id="7" name="Rectangle 6"/>
          <p:cNvSpPr/>
          <p:nvPr/>
        </p:nvSpPr>
        <p:spPr>
          <a:xfrm>
            <a:off x="1813408" y="2636913"/>
            <a:ext cx="2698417" cy="2062103"/>
          </a:xfrm>
          <a:prstGeom prst="rect">
            <a:avLst/>
          </a:prstGeom>
          <a:solidFill>
            <a:schemeClr val="accent4"/>
          </a:solidFill>
        </p:spPr>
        <p:txBody>
          <a:bodyPr wrap="square">
            <a:spAutoFit/>
          </a:bodyPr>
          <a:lstStyle/>
          <a:p>
            <a:pPr algn="ctr"/>
            <a:r>
              <a:rPr lang="fr-FR" sz="1600" b="1" dirty="0">
                <a:latin typeface="Arial" panose="020B0604020202020204" pitchFamily="34" charset="0"/>
                <a:cs typeface="Arial" panose="020B0604020202020204" pitchFamily="34" charset="0"/>
              </a:rPr>
              <a:t>Avantages de l'orientation vers l'extérieur</a:t>
            </a:r>
          </a:p>
          <a:p>
            <a:pPr algn="ctr"/>
            <a:r>
              <a:rPr lang="fr-FR" sz="1600" dirty="0">
                <a:latin typeface="Arial" panose="020B0604020202020204" pitchFamily="34" charset="0"/>
                <a:cs typeface="Arial" panose="020B0604020202020204" pitchFamily="34" charset="0"/>
              </a:rPr>
              <a:t>Assurance client</a:t>
            </a:r>
          </a:p>
          <a:p>
            <a:pPr algn="ctr"/>
            <a:r>
              <a:rPr lang="fr-FR" sz="1600" dirty="0">
                <a:latin typeface="Arial" panose="020B0604020202020204" pitchFamily="34" charset="0"/>
                <a:cs typeface="Arial" panose="020B0604020202020204" pitchFamily="34" charset="0"/>
              </a:rPr>
              <a:t>Faciliter la vérification diligente à l'égard de la clientèle</a:t>
            </a:r>
          </a:p>
          <a:p>
            <a:pPr algn="ctr"/>
            <a:r>
              <a:rPr lang="fr-FR" sz="1600" dirty="0">
                <a:latin typeface="Arial" panose="020B0604020202020204" pitchFamily="34" charset="0"/>
                <a:cs typeface="Arial" panose="020B0604020202020204" pitchFamily="34" charset="0"/>
              </a:rPr>
              <a:t>Conformité réglementaire</a:t>
            </a:r>
          </a:p>
        </p:txBody>
      </p:sp>
      <p:sp>
        <p:nvSpPr>
          <p:cNvPr id="8" name="Rectangle 7"/>
          <p:cNvSpPr/>
          <p:nvPr/>
        </p:nvSpPr>
        <p:spPr>
          <a:xfrm>
            <a:off x="4871864" y="2655008"/>
            <a:ext cx="2448272" cy="2800767"/>
          </a:xfrm>
          <a:prstGeom prst="rect">
            <a:avLst/>
          </a:prstGeom>
          <a:solidFill>
            <a:schemeClr val="accent6"/>
          </a:solidFill>
        </p:spPr>
        <p:txBody>
          <a:bodyPr wrap="square">
            <a:spAutoFit/>
          </a:bodyPr>
          <a:lstStyle/>
          <a:p>
            <a:pPr algn="ctr"/>
            <a:r>
              <a:rPr lang="fr-FR" sz="1600" b="1" dirty="0">
                <a:latin typeface="Arial" panose="020B0604020202020204" pitchFamily="34" charset="0"/>
                <a:cs typeface="Arial" panose="020B0604020202020204" pitchFamily="34" charset="0"/>
              </a:rPr>
              <a:t>Avantages de l'orientation interne</a:t>
            </a:r>
          </a:p>
          <a:p>
            <a:pPr algn="ctr"/>
            <a:r>
              <a:rPr lang="fr-FR" sz="1600" dirty="0">
                <a:latin typeface="Arial" panose="020B0604020202020204" pitchFamily="34" charset="0"/>
                <a:cs typeface="Arial" panose="020B0604020202020204" pitchFamily="34" charset="0"/>
              </a:rPr>
              <a:t>Confiance dans les processus</a:t>
            </a:r>
          </a:p>
          <a:p>
            <a:pPr algn="ctr"/>
            <a:r>
              <a:rPr lang="fr-FR" sz="1600" dirty="0">
                <a:latin typeface="Arial" panose="020B0604020202020204" pitchFamily="34" charset="0"/>
                <a:cs typeface="Arial" panose="020B0604020202020204" pitchFamily="34" charset="0"/>
              </a:rPr>
              <a:t>Alignez votre organisation sur les meilleures pratiques</a:t>
            </a:r>
          </a:p>
          <a:p>
            <a:pPr algn="ctr"/>
            <a:r>
              <a:rPr lang="fr-FR" sz="1600" dirty="0">
                <a:latin typeface="Arial" panose="020B0604020202020204" pitchFamily="34" charset="0"/>
                <a:cs typeface="Arial" panose="020B0604020202020204" pitchFamily="34" charset="0"/>
              </a:rPr>
              <a:t>Réduisez vos coûts Management &amp; Contrôle</a:t>
            </a:r>
          </a:p>
          <a:p>
            <a:pPr algn="ctr"/>
            <a:r>
              <a:rPr lang="fr-FR" sz="1600" dirty="0">
                <a:latin typeface="Arial" panose="020B0604020202020204" pitchFamily="34" charset="0"/>
                <a:cs typeface="Arial" panose="020B0604020202020204" pitchFamily="34" charset="0"/>
              </a:rPr>
              <a:t>Satisfaire les besoins d'audit</a:t>
            </a:r>
          </a:p>
        </p:txBody>
      </p:sp>
      <p:sp>
        <p:nvSpPr>
          <p:cNvPr id="9" name="Rectangle 8"/>
          <p:cNvSpPr/>
          <p:nvPr/>
        </p:nvSpPr>
        <p:spPr>
          <a:xfrm>
            <a:off x="7680176" y="2662348"/>
            <a:ext cx="2574032" cy="1815882"/>
          </a:xfrm>
          <a:prstGeom prst="rect">
            <a:avLst/>
          </a:prstGeom>
          <a:solidFill>
            <a:srgbClr val="00B0F0"/>
          </a:solidFill>
        </p:spPr>
        <p:txBody>
          <a:bodyPr wrap="square">
            <a:spAutoFit/>
          </a:bodyPr>
          <a:lstStyle/>
          <a:p>
            <a:pPr algn="ctr"/>
            <a:r>
              <a:rPr lang="fr-FR" sz="1600" b="1" dirty="0">
                <a:latin typeface="Arial" panose="020B0604020202020204" pitchFamily="34" charset="0"/>
                <a:cs typeface="Arial" panose="020B0604020202020204" pitchFamily="34" charset="0"/>
              </a:rPr>
              <a:t>Avantages pour les ventes et le marketing</a:t>
            </a:r>
          </a:p>
          <a:p>
            <a:pPr algn="ctr"/>
            <a:r>
              <a:rPr lang="fr-FR" sz="1600" dirty="0">
                <a:latin typeface="Arial" panose="020B0604020202020204" pitchFamily="34" charset="0"/>
                <a:cs typeface="Arial" panose="020B0604020202020204" pitchFamily="34" charset="0"/>
              </a:rPr>
              <a:t>Avantage concurrentiel Protégez votre réputation</a:t>
            </a:r>
          </a:p>
          <a:p>
            <a:pPr algn="ctr"/>
            <a:r>
              <a:rPr lang="fr-FR" sz="1600" dirty="0">
                <a:latin typeface="Arial" panose="020B0604020202020204" pitchFamily="34" charset="0"/>
                <a:cs typeface="Arial" panose="020B0604020202020204" pitchFamily="34" charset="0"/>
              </a:rPr>
              <a:t>Supprime les obstacles dans le processus de vente</a:t>
            </a:r>
          </a:p>
        </p:txBody>
      </p:sp>
      <p:sp>
        <p:nvSpPr>
          <p:cNvPr id="10" name="Rectangle 9"/>
          <p:cNvSpPr/>
          <p:nvPr/>
        </p:nvSpPr>
        <p:spPr>
          <a:xfrm>
            <a:off x="-24680" y="-27384"/>
            <a:ext cx="1219200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ISO/IEC 27001</a:t>
            </a:r>
          </a:p>
        </p:txBody>
      </p:sp>
    </p:spTree>
    <p:extLst>
      <p:ext uri="{BB962C8B-B14F-4D97-AF65-F5344CB8AC3E}">
        <p14:creationId xmlns:p14="http://schemas.microsoft.com/office/powerpoint/2010/main" val="2832460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2" y="857250"/>
            <a:ext cx="3477101" cy="5143500"/>
          </a:xfrm>
          <a:custGeom>
            <a:avLst/>
            <a:gdLst/>
            <a:ahLst/>
            <a:cxnLst/>
            <a:rect l="l" t="t" r="r" b="b"/>
            <a:pathLst>
              <a:path w="4636135" h="6858000">
                <a:moveTo>
                  <a:pt x="0" y="6858000"/>
                </a:moveTo>
                <a:lnTo>
                  <a:pt x="4636008" y="6858000"/>
                </a:lnTo>
                <a:lnTo>
                  <a:pt x="4636008" y="0"/>
                </a:lnTo>
                <a:lnTo>
                  <a:pt x="0" y="0"/>
                </a:lnTo>
                <a:lnTo>
                  <a:pt x="0" y="6858000"/>
                </a:lnTo>
                <a:close/>
              </a:path>
            </a:pathLst>
          </a:custGeom>
          <a:solidFill>
            <a:srgbClr val="2A9FBC"/>
          </a:solidFill>
        </p:spPr>
        <p:txBody>
          <a:bodyPr wrap="square" lIns="0" tIns="0" rIns="0" bIns="0" rtlCol="0"/>
          <a:lstStyle/>
          <a:p>
            <a:endParaRPr sz="1350"/>
          </a:p>
        </p:txBody>
      </p:sp>
      <p:sp>
        <p:nvSpPr>
          <p:cNvPr id="3" name="object 3"/>
          <p:cNvSpPr/>
          <p:nvPr/>
        </p:nvSpPr>
        <p:spPr>
          <a:xfrm>
            <a:off x="1524001" y="1"/>
            <a:ext cx="3920108" cy="6857999"/>
          </a:xfrm>
          <a:prstGeom prst="rect">
            <a:avLst/>
          </a:prstGeom>
        </p:spPr>
        <p:style>
          <a:lnRef idx="1">
            <a:schemeClr val="accent3"/>
          </a:lnRef>
          <a:fillRef idx="2">
            <a:schemeClr val="accent3"/>
          </a:fillRef>
          <a:effectRef idx="1">
            <a:schemeClr val="accent3"/>
          </a:effectRef>
          <a:fontRef idx="minor">
            <a:schemeClr val="dk1"/>
          </a:fontRef>
        </p:style>
        <p:txBody>
          <a:bodyPr wrap="square" lIns="0" tIns="0" rIns="0" bIns="0" rtlCol="0"/>
          <a:lstStyle/>
          <a:p>
            <a:endParaRPr sz="1350"/>
          </a:p>
        </p:txBody>
      </p:sp>
      <p:sp>
        <p:nvSpPr>
          <p:cNvPr id="4" name="object 4"/>
          <p:cNvSpPr txBox="1"/>
          <p:nvPr/>
        </p:nvSpPr>
        <p:spPr>
          <a:xfrm>
            <a:off x="2743699" y="2358671"/>
            <a:ext cx="1336077" cy="415498"/>
          </a:xfrm>
          <a:prstGeom prst="rect">
            <a:avLst/>
          </a:prstGeom>
        </p:spPr>
        <p:txBody>
          <a:bodyPr vert="horz" wrap="square" lIns="0" tIns="0" rIns="0" bIns="0" rtlCol="0">
            <a:spAutoFit/>
          </a:bodyPr>
          <a:lstStyle/>
          <a:p>
            <a:pPr marL="9525" algn="ctr"/>
            <a:r>
              <a:rPr sz="2700" b="1" spc="274" dirty="0">
                <a:solidFill>
                  <a:srgbClr val="FFFFFF"/>
                </a:solidFill>
                <a:latin typeface="Arial" panose="020B0604020202020204" pitchFamily="34" charset="0"/>
                <a:cs typeface="Arial" panose="020B0604020202020204" pitchFamily="34" charset="0"/>
              </a:rPr>
              <a:t>D</a:t>
            </a:r>
            <a:r>
              <a:rPr sz="2700" b="1" spc="217" dirty="0">
                <a:solidFill>
                  <a:srgbClr val="FFFFFF"/>
                </a:solidFill>
                <a:latin typeface="Arial" panose="020B0604020202020204" pitchFamily="34" charset="0"/>
                <a:cs typeface="Arial" panose="020B0604020202020204" pitchFamily="34" charset="0"/>
              </a:rPr>
              <a:t>emo</a:t>
            </a:r>
            <a:endParaRPr sz="2700" b="1" dirty="0">
              <a:latin typeface="Arial" panose="020B0604020202020204" pitchFamily="34" charset="0"/>
              <a:cs typeface="Arial" panose="020B0604020202020204" pitchFamily="34" charset="0"/>
            </a:endParaRPr>
          </a:p>
        </p:txBody>
      </p:sp>
      <p:sp>
        <p:nvSpPr>
          <p:cNvPr id="5" name="object 5"/>
          <p:cNvSpPr txBox="1"/>
          <p:nvPr/>
        </p:nvSpPr>
        <p:spPr>
          <a:xfrm>
            <a:off x="5663953" y="1052736"/>
            <a:ext cx="4308635" cy="553998"/>
          </a:xfrm>
          <a:prstGeom prst="rect">
            <a:avLst/>
          </a:prstGeom>
        </p:spPr>
        <p:txBody>
          <a:bodyPr vert="horz" wrap="square" lIns="0" tIns="0" rIns="0" bIns="0" rtlCol="0">
            <a:spAutoFit/>
          </a:bodyPr>
          <a:lstStyle/>
          <a:p>
            <a:pPr marL="9525"/>
            <a:r>
              <a:rPr lang="fr-FR" b="1" spc="263" dirty="0">
                <a:solidFill>
                  <a:schemeClr val="accent2"/>
                </a:solidFill>
                <a:latin typeface="Arial" panose="020B0604020202020204" pitchFamily="34" charset="0"/>
                <a:cs typeface="Arial" panose="020B0604020202020204" pitchFamily="34" charset="0"/>
              </a:rPr>
              <a:t>Principales ressources ISO/IEC sur le Web</a:t>
            </a:r>
            <a:endParaRPr b="1" dirty="0">
              <a:solidFill>
                <a:schemeClr val="accent2"/>
              </a:solidFill>
              <a:latin typeface="Arial" panose="020B0604020202020204" pitchFamily="34" charset="0"/>
              <a:cs typeface="Arial" panose="020B0604020202020204" pitchFamily="34" charset="0"/>
            </a:endParaRPr>
          </a:p>
        </p:txBody>
      </p:sp>
      <p:sp>
        <p:nvSpPr>
          <p:cNvPr id="6" name="object 6"/>
          <p:cNvSpPr txBox="1"/>
          <p:nvPr/>
        </p:nvSpPr>
        <p:spPr>
          <a:xfrm>
            <a:off x="5663952" y="1844825"/>
            <a:ext cx="4896544" cy="3160737"/>
          </a:xfrm>
          <a:prstGeom prst="rect">
            <a:avLst/>
          </a:prstGeom>
        </p:spPr>
        <p:txBody>
          <a:bodyPr vert="horz" wrap="square" lIns="0" tIns="0" rIns="0" bIns="0" rtlCol="0">
            <a:spAutoFit/>
          </a:bodyPr>
          <a:lstStyle/>
          <a:p>
            <a:pPr marL="9525" marR="3810">
              <a:lnSpc>
                <a:spcPct val="162500"/>
              </a:lnSpc>
            </a:pPr>
            <a:r>
              <a:rPr lang="fr-FR" b="1" spc="199" dirty="0">
                <a:solidFill>
                  <a:schemeClr val="accent2"/>
                </a:solidFill>
                <a:latin typeface="Arial" panose="020B0604020202020204" pitchFamily="34" charset="0"/>
                <a:cs typeface="Arial" panose="020B0604020202020204" pitchFamily="34" charset="0"/>
              </a:rPr>
              <a:t>Trouver un certificat ISO/IEC27001 en ligne </a:t>
            </a:r>
          </a:p>
          <a:p>
            <a:pPr marL="9525" marR="3810">
              <a:lnSpc>
                <a:spcPct val="162500"/>
              </a:lnSpc>
            </a:pPr>
            <a:r>
              <a:rPr lang="fr-FR" b="1" spc="199" dirty="0">
                <a:solidFill>
                  <a:schemeClr val="accent2"/>
                </a:solidFill>
                <a:latin typeface="Arial" panose="020B0604020202020204" pitchFamily="34" charset="0"/>
                <a:cs typeface="Arial" panose="020B0604020202020204" pitchFamily="34" charset="0"/>
              </a:rPr>
              <a:t>Interpréter un certificat ISO/IEC27001</a:t>
            </a:r>
          </a:p>
          <a:p>
            <a:pPr marL="752475" marR="3810" lvl="1" indent="-285750">
              <a:lnSpc>
                <a:spcPct val="162500"/>
              </a:lnSpc>
              <a:buFont typeface="Wingdings" panose="05000000000000000000" pitchFamily="2" charset="2"/>
              <a:buChar char="§"/>
            </a:pPr>
            <a:r>
              <a:rPr lang="fr-FR" spc="199" dirty="0">
                <a:solidFill>
                  <a:srgbClr val="2A9FBC"/>
                </a:solidFill>
                <a:latin typeface="Arial" panose="020B0604020202020204" pitchFamily="34" charset="0"/>
                <a:cs typeface="Arial" panose="020B0604020202020204" pitchFamily="34" charset="0"/>
              </a:rPr>
              <a:t>Comment vérifier la validité</a:t>
            </a:r>
          </a:p>
          <a:p>
            <a:pPr marL="752475" marR="3810" lvl="1" indent="-285750">
              <a:lnSpc>
                <a:spcPct val="162500"/>
              </a:lnSpc>
              <a:buFont typeface="Wingdings" panose="05000000000000000000" pitchFamily="2" charset="2"/>
              <a:buChar char="§"/>
            </a:pPr>
            <a:r>
              <a:rPr lang="fr-FR" spc="199" dirty="0">
                <a:solidFill>
                  <a:srgbClr val="2A9FBC"/>
                </a:solidFill>
                <a:latin typeface="Arial" panose="020B0604020202020204" pitchFamily="34" charset="0"/>
                <a:cs typeface="Arial" panose="020B0604020202020204" pitchFamily="34" charset="0"/>
              </a:rPr>
              <a:t>Pourquoi la portée est importante</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3219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62715" y="2036255"/>
            <a:ext cx="0" cy="3098483"/>
          </a:xfrm>
          <a:custGeom>
            <a:avLst/>
            <a:gdLst/>
            <a:ahLst/>
            <a:cxnLst/>
            <a:rect l="l" t="t" r="r" b="b"/>
            <a:pathLst>
              <a:path h="4131310">
                <a:moveTo>
                  <a:pt x="0" y="0"/>
                </a:moveTo>
                <a:lnTo>
                  <a:pt x="0" y="4130941"/>
                </a:lnTo>
              </a:path>
            </a:pathLst>
          </a:custGeom>
          <a:ln w="25908">
            <a:solidFill>
              <a:srgbClr val="F05A28"/>
            </a:solidFill>
          </a:ln>
        </p:spPr>
        <p:txBody>
          <a:bodyPr wrap="square" lIns="0" tIns="0" rIns="0" bIns="0" rtlCol="0"/>
          <a:lstStyle/>
          <a:p>
            <a:endParaRPr sz="1350"/>
          </a:p>
        </p:txBody>
      </p:sp>
      <p:sp>
        <p:nvSpPr>
          <p:cNvPr id="3" name="object 3"/>
          <p:cNvSpPr txBox="1"/>
          <p:nvPr/>
        </p:nvSpPr>
        <p:spPr>
          <a:xfrm>
            <a:off x="5087888" y="2688623"/>
            <a:ext cx="5760640" cy="1661993"/>
          </a:xfrm>
          <a:prstGeom prst="rect">
            <a:avLst/>
          </a:prstGeom>
        </p:spPr>
        <p:txBody>
          <a:bodyPr vert="horz" wrap="square" lIns="0" tIns="0" rIns="0" bIns="0" rtlCol="0">
            <a:spAutoFit/>
          </a:bodyPr>
          <a:lstStyle/>
          <a:p>
            <a:pPr marL="9525" marR="3810"/>
            <a:r>
              <a:rPr lang="fr-FR" b="1" spc="244" dirty="0" err="1">
                <a:latin typeface="Arial" panose="020B0604020202020204" pitchFamily="34" charset="0"/>
                <a:cs typeface="Arial" panose="020B0604020202020204" pitchFamily="34" charset="0"/>
              </a:rPr>
              <a:t>Globalmantics</a:t>
            </a:r>
            <a:r>
              <a:rPr lang="fr-FR" b="1" spc="244" dirty="0">
                <a:latin typeface="Arial" panose="020B0604020202020204" pitchFamily="34" charset="0"/>
                <a:cs typeface="Arial" panose="020B0604020202020204" pitchFamily="34" charset="0"/>
              </a:rPr>
              <a:t> - Petite société de gestion de brochures en ligne au service des banques et des compagnies d'assurance</a:t>
            </a:r>
          </a:p>
          <a:p>
            <a:pPr marL="9525" marR="3810"/>
            <a:endParaRPr lang="fr-FR" spc="244" dirty="0">
              <a:solidFill>
                <a:srgbClr val="F05A28"/>
              </a:solidFill>
              <a:latin typeface="Arial" panose="020B0604020202020204" pitchFamily="34" charset="0"/>
              <a:cs typeface="Arial" panose="020B0604020202020204" pitchFamily="34" charset="0"/>
            </a:endParaRPr>
          </a:p>
          <a:p>
            <a:pPr marL="9525" marR="3810"/>
            <a:r>
              <a:rPr lang="fr-FR" spc="244" dirty="0">
                <a:solidFill>
                  <a:srgbClr val="F05A28"/>
                </a:solidFill>
                <a:latin typeface="Arial" panose="020B0604020202020204" pitchFamily="34" charset="0"/>
                <a:cs typeface="Arial" panose="020B0604020202020204" pitchFamily="34" charset="0"/>
              </a:rPr>
              <a:t>Processus d'obtention de la certification ISO/IEC 27001 pour </a:t>
            </a:r>
            <a:r>
              <a:rPr lang="fr-FR" spc="244" dirty="0" err="1">
                <a:solidFill>
                  <a:srgbClr val="F05A28"/>
                </a:solidFill>
                <a:latin typeface="Arial" panose="020B0604020202020204" pitchFamily="34" charset="0"/>
                <a:cs typeface="Arial" panose="020B0604020202020204" pitchFamily="34" charset="0"/>
              </a:rPr>
              <a:t>Globalmantics</a:t>
            </a:r>
            <a:r>
              <a:rPr lang="fr-FR" spc="244" dirty="0">
                <a:solidFill>
                  <a:srgbClr val="F05A28"/>
                </a:solidFill>
                <a:latin typeface="Arial" panose="020B0604020202020204" pitchFamily="34" charset="0"/>
                <a:cs typeface="Arial" panose="020B0604020202020204" pitchFamily="34" charset="0"/>
              </a:rPr>
              <a:t>.</a:t>
            </a:r>
          </a:p>
        </p:txBody>
      </p:sp>
      <p:sp>
        <p:nvSpPr>
          <p:cNvPr id="4" name="object 4"/>
          <p:cNvSpPr txBox="1">
            <a:spLocks noGrp="1"/>
          </p:cNvSpPr>
          <p:nvPr>
            <p:ph type="title"/>
          </p:nvPr>
        </p:nvSpPr>
        <p:spPr>
          <a:xfrm>
            <a:off x="1995489" y="1289629"/>
            <a:ext cx="5915025" cy="677108"/>
          </a:xfrm>
          <a:prstGeom prst="rect">
            <a:avLst/>
          </a:prstGeom>
        </p:spPr>
        <p:txBody>
          <a:bodyPr vert="horz" wrap="square" lIns="0" tIns="0" rIns="0" bIns="0" rtlCol="0" anchor="ctr">
            <a:spAutoFit/>
          </a:bodyPr>
          <a:lstStyle/>
          <a:p>
            <a:pPr marL="568166" algn="ctr">
              <a:lnSpc>
                <a:spcPct val="100000"/>
              </a:lnSpc>
            </a:pPr>
            <a:r>
              <a:rPr spc="506" dirty="0">
                <a:solidFill>
                  <a:schemeClr val="tx2"/>
                </a:solidFill>
                <a:latin typeface="Tahoma"/>
                <a:cs typeface="Tahoma"/>
              </a:rPr>
              <a:t>Case Study</a:t>
            </a:r>
          </a:p>
        </p:txBody>
      </p:sp>
      <p:sp>
        <p:nvSpPr>
          <p:cNvPr id="5" name="object 5"/>
          <p:cNvSpPr/>
          <p:nvPr/>
        </p:nvSpPr>
        <p:spPr>
          <a:xfrm>
            <a:off x="2082929" y="2755775"/>
            <a:ext cx="2464307" cy="2148839"/>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149981515"/>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2" y="0"/>
            <a:ext cx="3477101" cy="6858000"/>
          </a:xfrm>
          <a:custGeom>
            <a:avLst/>
            <a:gdLst/>
            <a:ahLst/>
            <a:cxnLst/>
            <a:rect l="l" t="t" r="r" b="b"/>
            <a:pathLst>
              <a:path w="4636135" h="6858000">
                <a:moveTo>
                  <a:pt x="0" y="6858000"/>
                </a:moveTo>
                <a:lnTo>
                  <a:pt x="4636008" y="6858000"/>
                </a:lnTo>
                <a:lnTo>
                  <a:pt x="4636008" y="0"/>
                </a:lnTo>
                <a:lnTo>
                  <a:pt x="0" y="0"/>
                </a:lnTo>
                <a:lnTo>
                  <a:pt x="0" y="6858000"/>
                </a:lnTo>
                <a:close/>
              </a:path>
            </a:pathLst>
          </a:custGeom>
        </p:spPr>
        <p:style>
          <a:lnRef idx="1">
            <a:schemeClr val="accent3"/>
          </a:lnRef>
          <a:fillRef idx="2">
            <a:schemeClr val="accent3"/>
          </a:fillRef>
          <a:effectRef idx="1">
            <a:schemeClr val="accent3"/>
          </a:effectRef>
          <a:fontRef idx="minor">
            <a:schemeClr val="dk1"/>
          </a:fontRef>
        </p:style>
        <p:txBody>
          <a:bodyPr wrap="square" lIns="0" tIns="0" rIns="0" bIns="0" rtlCol="0"/>
          <a:lstStyle/>
          <a:p>
            <a:pPr algn="ctr"/>
            <a:endParaRPr lang="fr-FR" sz="3200" b="1" dirty="0">
              <a:solidFill>
                <a:schemeClr val="bg1"/>
              </a:solidFill>
              <a:latin typeface="Arial" panose="020B0604020202020204" pitchFamily="34" charset="0"/>
              <a:cs typeface="Arial" panose="020B0604020202020204" pitchFamily="34" charset="0"/>
            </a:endParaRPr>
          </a:p>
          <a:p>
            <a:pPr algn="ctr"/>
            <a:endParaRPr lang="fr-FR" sz="3200" b="1" dirty="0">
              <a:solidFill>
                <a:schemeClr val="bg1"/>
              </a:solidFill>
              <a:latin typeface="Arial" panose="020B0604020202020204" pitchFamily="34" charset="0"/>
              <a:cs typeface="Arial" panose="020B0604020202020204" pitchFamily="34" charset="0"/>
            </a:endParaRPr>
          </a:p>
          <a:p>
            <a:pPr algn="ctr"/>
            <a:endParaRPr lang="fr-FR" sz="3200" b="1" dirty="0">
              <a:solidFill>
                <a:schemeClr val="bg1"/>
              </a:solidFill>
              <a:latin typeface="Arial" panose="020B0604020202020204" pitchFamily="34" charset="0"/>
              <a:cs typeface="Arial" panose="020B0604020202020204" pitchFamily="34" charset="0"/>
            </a:endParaRPr>
          </a:p>
          <a:p>
            <a:pPr algn="ctr"/>
            <a:endParaRPr lang="fr-FR" sz="3200" b="1" dirty="0">
              <a:solidFill>
                <a:schemeClr val="bg1"/>
              </a:solidFill>
              <a:latin typeface="Arial" panose="020B0604020202020204" pitchFamily="34" charset="0"/>
              <a:cs typeface="Arial" panose="020B0604020202020204" pitchFamily="34" charset="0"/>
            </a:endParaRPr>
          </a:p>
          <a:p>
            <a:pPr algn="ctr"/>
            <a:endParaRPr lang="fr-FR" sz="3200" b="1" dirty="0">
              <a:solidFill>
                <a:schemeClr val="bg1"/>
              </a:solidFill>
              <a:latin typeface="Arial" panose="020B0604020202020204" pitchFamily="34" charset="0"/>
              <a:cs typeface="Arial" panose="020B0604020202020204" pitchFamily="34" charset="0"/>
            </a:endParaRPr>
          </a:p>
          <a:p>
            <a:pPr algn="ctr"/>
            <a:r>
              <a:rPr lang="fr-FR" sz="3200" b="1" dirty="0">
                <a:solidFill>
                  <a:schemeClr val="bg1"/>
                </a:solidFill>
                <a:latin typeface="Arial" panose="020B0604020202020204" pitchFamily="34" charset="0"/>
                <a:cs typeface="Arial" panose="020B0604020202020204" pitchFamily="34" charset="0"/>
              </a:rPr>
              <a:t>Résumé</a:t>
            </a:r>
          </a:p>
        </p:txBody>
      </p:sp>
      <p:sp>
        <p:nvSpPr>
          <p:cNvPr id="5" name="object 5"/>
          <p:cNvSpPr txBox="1"/>
          <p:nvPr/>
        </p:nvSpPr>
        <p:spPr>
          <a:xfrm>
            <a:off x="5231904" y="1556793"/>
            <a:ext cx="5616624" cy="2523768"/>
          </a:xfrm>
          <a:prstGeom prst="rect">
            <a:avLst/>
          </a:prstGeom>
        </p:spPr>
        <p:txBody>
          <a:bodyPr vert="horz" wrap="square" lIns="0" tIns="0" rIns="0" bIns="0" rtlCol="0">
            <a:spAutoFit/>
          </a:bodyPr>
          <a:lstStyle/>
          <a:p>
            <a:pPr marL="9525">
              <a:spcBef>
                <a:spcPts val="600"/>
              </a:spcBef>
            </a:pPr>
            <a:r>
              <a:rPr lang="fr-FR" b="1" spc="307" dirty="0">
                <a:solidFill>
                  <a:srgbClr val="F05A28"/>
                </a:solidFill>
                <a:latin typeface="Arial" panose="020B0604020202020204" pitchFamily="34" charset="0"/>
                <a:cs typeface="Arial" panose="020B0604020202020204" pitchFamily="34" charset="0"/>
              </a:rPr>
              <a:t>Pourquoi ISO/IEC27001 est si important</a:t>
            </a:r>
          </a:p>
          <a:p>
            <a:pPr marL="9525">
              <a:spcBef>
                <a:spcPts val="600"/>
              </a:spcBef>
            </a:pPr>
            <a:r>
              <a:rPr lang="fr-FR" b="1" spc="307" dirty="0">
                <a:solidFill>
                  <a:srgbClr val="F05A28"/>
                </a:solidFill>
                <a:latin typeface="Arial" panose="020B0604020202020204" pitchFamily="34" charset="0"/>
                <a:cs typeface="Arial" panose="020B0604020202020204" pitchFamily="34" charset="0"/>
              </a:rPr>
              <a:t>Avantages pour votre organisation</a:t>
            </a:r>
          </a:p>
          <a:p>
            <a:pPr marL="9525">
              <a:spcBef>
                <a:spcPts val="600"/>
              </a:spcBef>
            </a:pPr>
            <a:r>
              <a:rPr lang="fr-FR" b="1" spc="307" dirty="0">
                <a:solidFill>
                  <a:srgbClr val="F05A28"/>
                </a:solidFill>
                <a:latin typeface="Arial" panose="020B0604020202020204" pitchFamily="34" charset="0"/>
                <a:cs typeface="Arial" panose="020B0604020202020204" pitchFamily="34" charset="0"/>
              </a:rPr>
              <a:t>Quand ISO/IEC27001 est la bonne</a:t>
            </a:r>
          </a:p>
          <a:p>
            <a:pPr marL="9525">
              <a:spcBef>
                <a:spcPts val="600"/>
              </a:spcBef>
            </a:pPr>
            <a:endParaRPr lang="fr-FR" b="1" spc="307" dirty="0">
              <a:solidFill>
                <a:srgbClr val="F05A28"/>
              </a:solidFill>
              <a:latin typeface="Arial" panose="020B0604020202020204" pitchFamily="34" charset="0"/>
              <a:cs typeface="Arial" panose="020B0604020202020204" pitchFamily="34" charset="0"/>
            </a:endParaRPr>
          </a:p>
          <a:p>
            <a:pPr marL="9525">
              <a:spcBef>
                <a:spcPts val="600"/>
              </a:spcBef>
            </a:pPr>
            <a:r>
              <a:rPr lang="fr-FR" b="1" spc="307" dirty="0">
                <a:solidFill>
                  <a:srgbClr val="F05A28"/>
                </a:solidFill>
                <a:latin typeface="Arial" panose="020B0604020202020204" pitchFamily="34" charset="0"/>
                <a:cs typeface="Arial" panose="020B0604020202020204" pitchFamily="34" charset="0"/>
              </a:rPr>
              <a:t>Suivant</a:t>
            </a:r>
          </a:p>
          <a:p>
            <a:pPr marL="752475" lvl="1" indent="-285750">
              <a:buFont typeface="Arial" panose="020B0604020202020204" pitchFamily="34" charset="0"/>
              <a:buChar char="•"/>
            </a:pPr>
            <a:r>
              <a:rPr lang="fr-FR" spc="307" dirty="0">
                <a:solidFill>
                  <a:srgbClr val="F05A28"/>
                </a:solidFill>
                <a:latin typeface="Arial" panose="020B0604020202020204" pitchFamily="34" charset="0"/>
                <a:cs typeface="Arial" panose="020B0604020202020204" pitchFamily="34" charset="0"/>
              </a:rPr>
              <a:t>Structure de la norme</a:t>
            </a:r>
          </a:p>
          <a:p>
            <a:pPr marL="752475" lvl="1" indent="-285750">
              <a:buFont typeface="Arial" panose="020B0604020202020204" pitchFamily="34" charset="0"/>
              <a:buChar char="•"/>
            </a:pPr>
            <a:r>
              <a:rPr lang="fr-FR" spc="307" dirty="0">
                <a:solidFill>
                  <a:srgbClr val="F05A28"/>
                </a:solidFill>
                <a:latin typeface="Arial" panose="020B0604020202020204" pitchFamily="34" charset="0"/>
                <a:cs typeface="Arial" panose="020B0604020202020204" pitchFamily="34" charset="0"/>
              </a:rPr>
              <a:t>Premiers pas pour </a:t>
            </a:r>
            <a:r>
              <a:rPr lang="fr-FR" b="1" spc="244" dirty="0" err="1">
                <a:solidFill>
                  <a:srgbClr val="F05A28"/>
                </a:solidFill>
                <a:latin typeface="Arial" panose="020B0604020202020204" pitchFamily="34" charset="0"/>
                <a:cs typeface="Arial" panose="020B0604020202020204" pitchFamily="34" charset="0"/>
              </a:rPr>
              <a:t>Globalmantics</a:t>
            </a:r>
            <a:endParaRPr lang="fr-FR" b="1" spc="307" dirty="0">
              <a:solidFill>
                <a:srgbClr val="F05A2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0511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27849" y="5805264"/>
            <a:ext cx="184731" cy="369332"/>
          </a:xfrm>
          <a:prstGeom prst="rect">
            <a:avLst/>
          </a:prstGeom>
        </p:spPr>
        <p:txBody>
          <a:bodyPr wrap="none">
            <a:spAutoFit/>
          </a:bodyPr>
          <a:lstStyle/>
          <a:p>
            <a:endParaRPr lang="fr-FR" dirty="0"/>
          </a:p>
        </p:txBody>
      </p:sp>
      <p:sp>
        <p:nvSpPr>
          <p:cNvPr id="12" name="ZoneTexte 11"/>
          <p:cNvSpPr txBox="1"/>
          <p:nvPr/>
        </p:nvSpPr>
        <p:spPr>
          <a:xfrm>
            <a:off x="-24680" y="3717032"/>
            <a:ext cx="7172649" cy="461665"/>
          </a:xfrm>
          <a:prstGeom prst="rect">
            <a:avLst/>
          </a:prstGeom>
          <a:noFill/>
        </p:spPr>
        <p:txBody>
          <a:bodyPr wrap="square" rtlCol="0">
            <a:spAutoFit/>
          </a:bodyPr>
          <a:lstStyle/>
          <a:p>
            <a:r>
              <a:rPr lang="fr-FR" sz="2400" b="1" dirty="0">
                <a:solidFill>
                  <a:schemeClr val="tx1">
                    <a:lumMod val="50000"/>
                    <a:lumOff val="50000"/>
                  </a:schemeClr>
                </a:solidFill>
                <a:latin typeface="Arial" panose="020B0604020202020204" pitchFamily="34" charset="0"/>
                <a:cs typeface="Arial" panose="020B0604020202020204" pitchFamily="34" charset="0"/>
              </a:rPr>
              <a:t>Comprendre la structure de la norme</a:t>
            </a:r>
          </a:p>
        </p:txBody>
      </p:sp>
      <p:sp>
        <p:nvSpPr>
          <p:cNvPr id="19" name="Rogner un rectangle à un seul coin 18"/>
          <p:cNvSpPr/>
          <p:nvPr/>
        </p:nvSpPr>
        <p:spPr>
          <a:xfrm>
            <a:off x="-24680" y="3137055"/>
            <a:ext cx="5472608" cy="559328"/>
          </a:xfrm>
          <a:prstGeom prst="snip1Rect">
            <a:avLst/>
          </a:prstGeom>
          <a:solidFill>
            <a:srgbClr val="FF2525"/>
          </a:solidFill>
          <a:ln>
            <a:solidFill>
              <a:srgbClr val="F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latin typeface="Arial" panose="020B0604020202020204" pitchFamily="34" charset="0"/>
                <a:cs typeface="Arial" panose="020B0604020202020204" pitchFamily="34" charset="0"/>
              </a:rPr>
              <a:t>Sécurité des systèmes d’information</a:t>
            </a:r>
          </a:p>
        </p:txBody>
      </p:sp>
      <p:cxnSp>
        <p:nvCxnSpPr>
          <p:cNvPr id="20" name="Connecteur droit 19"/>
          <p:cNvCxnSpPr/>
          <p:nvPr/>
        </p:nvCxnSpPr>
        <p:spPr>
          <a:xfrm>
            <a:off x="-24680" y="3696383"/>
            <a:ext cx="12192000"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pic>
        <p:nvPicPr>
          <p:cNvPr id="21" name="Picture 2" descr="Image associÃ©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2264" y="2916860"/>
            <a:ext cx="1559045" cy="155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7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40" y="1105436"/>
            <a:ext cx="5915025" cy="415498"/>
          </a:xfrm>
          <a:prstGeom prst="rect">
            <a:avLst/>
          </a:prstGeom>
        </p:spPr>
        <p:txBody>
          <a:bodyPr vert="horz" wrap="square" lIns="0" tIns="0" rIns="0" bIns="0" rtlCol="0" anchor="ctr">
            <a:spAutoFit/>
          </a:bodyPr>
          <a:lstStyle/>
          <a:p>
            <a:pPr marL="1250633">
              <a:lnSpc>
                <a:spcPct val="100000"/>
              </a:lnSpc>
            </a:pPr>
            <a:r>
              <a:rPr lang="fr-MA" spc="199" dirty="0"/>
              <a:t>Structure du Standard</a:t>
            </a:r>
            <a:endParaRPr spc="281" dirty="0"/>
          </a:p>
        </p:txBody>
      </p:sp>
      <p:sp>
        <p:nvSpPr>
          <p:cNvPr id="3" name="object 3"/>
          <p:cNvSpPr/>
          <p:nvPr/>
        </p:nvSpPr>
        <p:spPr>
          <a:xfrm>
            <a:off x="4823271" y="2582606"/>
            <a:ext cx="1026319" cy="185261"/>
          </a:xfrm>
          <a:custGeom>
            <a:avLst/>
            <a:gdLst/>
            <a:ahLst/>
            <a:cxnLst/>
            <a:rect l="l" t="t" r="r" b="b"/>
            <a:pathLst>
              <a:path w="1368425" h="247014">
                <a:moveTo>
                  <a:pt x="0" y="246468"/>
                </a:moveTo>
                <a:lnTo>
                  <a:pt x="1368272" y="0"/>
                </a:lnTo>
              </a:path>
            </a:pathLst>
          </a:custGeom>
          <a:ln w="25907">
            <a:solidFill>
              <a:srgbClr val="3E3E3E"/>
            </a:solidFill>
            <a:prstDash val="dash"/>
          </a:ln>
        </p:spPr>
        <p:txBody>
          <a:bodyPr wrap="square" lIns="0" tIns="0" rIns="0" bIns="0" rtlCol="0"/>
          <a:lstStyle/>
          <a:p>
            <a:endParaRPr sz="1350"/>
          </a:p>
        </p:txBody>
      </p:sp>
      <p:sp>
        <p:nvSpPr>
          <p:cNvPr id="4" name="object 4"/>
          <p:cNvSpPr/>
          <p:nvPr/>
        </p:nvSpPr>
        <p:spPr>
          <a:xfrm>
            <a:off x="5849684" y="2317433"/>
            <a:ext cx="0" cy="633413"/>
          </a:xfrm>
          <a:custGeom>
            <a:avLst/>
            <a:gdLst/>
            <a:ahLst/>
            <a:cxnLst/>
            <a:rect l="l" t="t" r="r" b="b"/>
            <a:pathLst>
              <a:path h="844550">
                <a:moveTo>
                  <a:pt x="0" y="0"/>
                </a:moveTo>
                <a:lnTo>
                  <a:pt x="0" y="844346"/>
                </a:lnTo>
              </a:path>
            </a:pathLst>
          </a:custGeom>
          <a:ln w="25908">
            <a:solidFill>
              <a:srgbClr val="3E3E3E"/>
            </a:solidFill>
          </a:ln>
        </p:spPr>
        <p:txBody>
          <a:bodyPr wrap="square" lIns="0" tIns="0" rIns="0" bIns="0" rtlCol="0"/>
          <a:lstStyle/>
          <a:p>
            <a:endParaRPr sz="1350"/>
          </a:p>
        </p:txBody>
      </p:sp>
      <p:sp>
        <p:nvSpPr>
          <p:cNvPr id="5" name="object 5"/>
          <p:cNvSpPr/>
          <p:nvPr/>
        </p:nvSpPr>
        <p:spPr>
          <a:xfrm>
            <a:off x="4823271" y="3335847"/>
            <a:ext cx="1026319" cy="302895"/>
          </a:xfrm>
          <a:custGeom>
            <a:avLst/>
            <a:gdLst/>
            <a:ahLst/>
            <a:cxnLst/>
            <a:rect l="l" t="t" r="r" b="b"/>
            <a:pathLst>
              <a:path w="1368425" h="403860">
                <a:moveTo>
                  <a:pt x="0" y="0"/>
                </a:moveTo>
                <a:lnTo>
                  <a:pt x="1368272" y="403491"/>
                </a:lnTo>
              </a:path>
            </a:pathLst>
          </a:custGeom>
          <a:ln w="25907">
            <a:solidFill>
              <a:srgbClr val="F05A28"/>
            </a:solidFill>
            <a:prstDash val="dash"/>
          </a:ln>
        </p:spPr>
        <p:txBody>
          <a:bodyPr wrap="square" lIns="0" tIns="0" rIns="0" bIns="0" rtlCol="0"/>
          <a:lstStyle/>
          <a:p>
            <a:endParaRPr sz="1350"/>
          </a:p>
        </p:txBody>
      </p:sp>
      <p:sp>
        <p:nvSpPr>
          <p:cNvPr id="6" name="object 6"/>
          <p:cNvSpPr/>
          <p:nvPr/>
        </p:nvSpPr>
        <p:spPr>
          <a:xfrm>
            <a:off x="5850827" y="3258122"/>
            <a:ext cx="0" cy="633413"/>
          </a:xfrm>
          <a:custGeom>
            <a:avLst/>
            <a:gdLst/>
            <a:ahLst/>
            <a:cxnLst/>
            <a:rect l="l" t="t" r="r" b="b"/>
            <a:pathLst>
              <a:path h="844550">
                <a:moveTo>
                  <a:pt x="0" y="0"/>
                </a:moveTo>
                <a:lnTo>
                  <a:pt x="0" y="844346"/>
                </a:lnTo>
              </a:path>
            </a:pathLst>
          </a:custGeom>
          <a:ln w="25908">
            <a:solidFill>
              <a:srgbClr val="F05A28"/>
            </a:solidFill>
          </a:ln>
        </p:spPr>
        <p:txBody>
          <a:bodyPr wrap="square" lIns="0" tIns="0" rIns="0" bIns="0" rtlCol="0"/>
          <a:lstStyle/>
          <a:p>
            <a:endParaRPr sz="1350"/>
          </a:p>
        </p:txBody>
      </p:sp>
      <p:sp>
        <p:nvSpPr>
          <p:cNvPr id="7" name="object 7"/>
          <p:cNvSpPr/>
          <p:nvPr/>
        </p:nvSpPr>
        <p:spPr>
          <a:xfrm>
            <a:off x="4823271" y="3870771"/>
            <a:ext cx="1026319" cy="546735"/>
          </a:xfrm>
          <a:custGeom>
            <a:avLst/>
            <a:gdLst/>
            <a:ahLst/>
            <a:cxnLst/>
            <a:rect l="l" t="t" r="r" b="b"/>
            <a:pathLst>
              <a:path w="1368425" h="728979">
                <a:moveTo>
                  <a:pt x="0" y="0"/>
                </a:moveTo>
                <a:lnTo>
                  <a:pt x="1368272" y="728738"/>
                </a:lnTo>
              </a:path>
            </a:pathLst>
          </a:custGeom>
          <a:ln w="25908">
            <a:solidFill>
              <a:srgbClr val="F05A28"/>
            </a:solidFill>
            <a:prstDash val="dash"/>
          </a:ln>
        </p:spPr>
        <p:txBody>
          <a:bodyPr wrap="square" lIns="0" tIns="0" rIns="0" bIns="0" rtlCol="0"/>
          <a:lstStyle/>
          <a:p>
            <a:endParaRPr sz="1350"/>
          </a:p>
        </p:txBody>
      </p:sp>
      <p:sp>
        <p:nvSpPr>
          <p:cNvPr id="8" name="object 8"/>
          <p:cNvSpPr/>
          <p:nvPr/>
        </p:nvSpPr>
        <p:spPr>
          <a:xfrm>
            <a:off x="5849684" y="4100513"/>
            <a:ext cx="0" cy="633413"/>
          </a:xfrm>
          <a:custGeom>
            <a:avLst/>
            <a:gdLst/>
            <a:ahLst/>
            <a:cxnLst/>
            <a:rect l="l" t="t" r="r" b="b"/>
            <a:pathLst>
              <a:path h="844550">
                <a:moveTo>
                  <a:pt x="0" y="0"/>
                </a:moveTo>
                <a:lnTo>
                  <a:pt x="0" y="844346"/>
                </a:lnTo>
              </a:path>
            </a:pathLst>
          </a:custGeom>
          <a:ln w="25908">
            <a:solidFill>
              <a:srgbClr val="F05A28"/>
            </a:solidFill>
          </a:ln>
        </p:spPr>
        <p:txBody>
          <a:bodyPr wrap="square" lIns="0" tIns="0" rIns="0" bIns="0" rtlCol="0"/>
          <a:lstStyle/>
          <a:p>
            <a:endParaRPr sz="1350"/>
          </a:p>
        </p:txBody>
      </p:sp>
      <p:sp>
        <p:nvSpPr>
          <p:cNvPr id="9" name="object 9"/>
          <p:cNvSpPr txBox="1"/>
          <p:nvPr/>
        </p:nvSpPr>
        <p:spPr>
          <a:xfrm>
            <a:off x="5908018" y="2374103"/>
            <a:ext cx="4436455" cy="3072636"/>
          </a:xfrm>
          <a:prstGeom prst="rect">
            <a:avLst/>
          </a:prstGeom>
        </p:spPr>
        <p:txBody>
          <a:bodyPr vert="horz" wrap="square" lIns="0" tIns="0" rIns="0" bIns="0" rtlCol="0">
            <a:spAutoFit/>
          </a:bodyPr>
          <a:lstStyle/>
          <a:p>
            <a:pPr marL="9525"/>
            <a:r>
              <a:rPr sz="1500" spc="300" dirty="0">
                <a:solidFill>
                  <a:srgbClr val="3E3E3E"/>
                </a:solidFill>
                <a:latin typeface="Calibri"/>
                <a:cs typeface="Calibri"/>
              </a:rPr>
              <a:t>C</a:t>
            </a:r>
            <a:r>
              <a:rPr sz="1500" spc="79" dirty="0">
                <a:solidFill>
                  <a:srgbClr val="3E3E3E"/>
                </a:solidFill>
                <a:latin typeface="Calibri"/>
                <a:cs typeface="Calibri"/>
              </a:rPr>
              <a:t>l</a:t>
            </a:r>
            <a:r>
              <a:rPr sz="1500" spc="161" dirty="0">
                <a:solidFill>
                  <a:srgbClr val="3E3E3E"/>
                </a:solidFill>
                <a:latin typeface="Calibri"/>
                <a:cs typeface="Calibri"/>
              </a:rPr>
              <a:t>a</a:t>
            </a:r>
            <a:r>
              <a:rPr sz="1500" spc="143" dirty="0">
                <a:solidFill>
                  <a:srgbClr val="3E3E3E"/>
                </a:solidFill>
                <a:latin typeface="Calibri"/>
                <a:cs typeface="Calibri"/>
              </a:rPr>
              <a:t>u</a:t>
            </a:r>
            <a:r>
              <a:rPr sz="1500" spc="165" dirty="0">
                <a:solidFill>
                  <a:srgbClr val="3E3E3E"/>
                </a:solidFill>
                <a:latin typeface="Calibri"/>
                <a:cs typeface="Calibri"/>
              </a:rPr>
              <a:t>s</a:t>
            </a:r>
            <a:r>
              <a:rPr sz="1500" spc="158" dirty="0">
                <a:solidFill>
                  <a:srgbClr val="3E3E3E"/>
                </a:solidFill>
                <a:latin typeface="Calibri"/>
                <a:cs typeface="Calibri"/>
              </a:rPr>
              <a:t>es</a:t>
            </a:r>
            <a:r>
              <a:rPr sz="1500" spc="94" dirty="0">
                <a:solidFill>
                  <a:srgbClr val="3E3E3E"/>
                </a:solidFill>
                <a:latin typeface="Calibri"/>
                <a:cs typeface="Calibri"/>
              </a:rPr>
              <a:t> </a:t>
            </a:r>
            <a:r>
              <a:rPr lang="fr-FR" sz="1500" spc="326" dirty="0">
                <a:solidFill>
                  <a:srgbClr val="3E3E3E"/>
                </a:solidFill>
                <a:latin typeface="Calibri"/>
                <a:cs typeface="Calibri"/>
              </a:rPr>
              <a:t>1</a:t>
            </a:r>
            <a:r>
              <a:rPr sz="1500" spc="101" dirty="0">
                <a:solidFill>
                  <a:srgbClr val="3E3E3E"/>
                </a:solidFill>
                <a:latin typeface="Calibri"/>
                <a:cs typeface="Calibri"/>
              </a:rPr>
              <a:t> </a:t>
            </a:r>
            <a:r>
              <a:rPr sz="1500" spc="41" dirty="0">
                <a:solidFill>
                  <a:srgbClr val="3E3E3E"/>
                </a:solidFill>
                <a:latin typeface="Calibri"/>
                <a:cs typeface="Calibri"/>
              </a:rPr>
              <a:t>–</a:t>
            </a:r>
            <a:r>
              <a:rPr sz="1500" spc="109" dirty="0">
                <a:solidFill>
                  <a:srgbClr val="3E3E3E"/>
                </a:solidFill>
                <a:latin typeface="Calibri"/>
                <a:cs typeface="Calibri"/>
              </a:rPr>
              <a:t> </a:t>
            </a:r>
            <a:r>
              <a:rPr sz="1500" spc="83" dirty="0">
                <a:solidFill>
                  <a:srgbClr val="3E3E3E"/>
                </a:solidFill>
                <a:latin typeface="Calibri"/>
                <a:cs typeface="Calibri"/>
              </a:rPr>
              <a:t>3:</a:t>
            </a:r>
            <a:endParaRPr lang="fr-FR" sz="1500" spc="225" dirty="0">
              <a:solidFill>
                <a:srgbClr val="3E3E3E"/>
              </a:solidFill>
              <a:latin typeface="Calibri"/>
              <a:cs typeface="Calibri"/>
            </a:endParaRPr>
          </a:p>
          <a:p>
            <a:pPr marL="9525"/>
            <a:r>
              <a:rPr lang="fr-FR" sz="1500" spc="225" dirty="0">
                <a:solidFill>
                  <a:srgbClr val="3E3E3E"/>
                </a:solidFill>
                <a:cs typeface="Calibri"/>
              </a:rPr>
              <a:t>         Définitions générales et contenu</a:t>
            </a:r>
            <a:endParaRPr sz="1500" dirty="0">
              <a:latin typeface="Times New Roman"/>
              <a:cs typeface="Times New Roman"/>
            </a:endParaRPr>
          </a:p>
          <a:p>
            <a:pPr>
              <a:spcBef>
                <a:spcPts val="13"/>
              </a:spcBef>
            </a:pPr>
            <a:endParaRPr dirty="0">
              <a:latin typeface="Times New Roman"/>
              <a:cs typeface="Times New Roman"/>
            </a:endParaRPr>
          </a:p>
          <a:p>
            <a:pPr marL="9525"/>
            <a:endParaRPr lang="fr-FR" sz="1500" spc="300" dirty="0">
              <a:solidFill>
                <a:srgbClr val="F05A28"/>
              </a:solidFill>
              <a:latin typeface="Calibri"/>
              <a:cs typeface="Calibri"/>
            </a:endParaRPr>
          </a:p>
          <a:p>
            <a:pPr marL="9525"/>
            <a:r>
              <a:rPr sz="1500" spc="300" dirty="0">
                <a:solidFill>
                  <a:srgbClr val="F05A28"/>
                </a:solidFill>
                <a:latin typeface="Calibri"/>
                <a:cs typeface="Calibri"/>
              </a:rPr>
              <a:t>C</a:t>
            </a:r>
            <a:r>
              <a:rPr sz="1500" spc="83" dirty="0">
                <a:solidFill>
                  <a:srgbClr val="F05A28"/>
                </a:solidFill>
                <a:latin typeface="Calibri"/>
                <a:cs typeface="Calibri"/>
              </a:rPr>
              <a:t>l</a:t>
            </a:r>
            <a:r>
              <a:rPr sz="1500" spc="153" dirty="0">
                <a:solidFill>
                  <a:srgbClr val="F05A28"/>
                </a:solidFill>
                <a:latin typeface="Calibri"/>
                <a:cs typeface="Calibri"/>
              </a:rPr>
              <a:t>aus</a:t>
            </a:r>
            <a:r>
              <a:rPr sz="1500" spc="161" dirty="0">
                <a:solidFill>
                  <a:srgbClr val="F05A28"/>
                </a:solidFill>
                <a:latin typeface="Calibri"/>
                <a:cs typeface="Calibri"/>
              </a:rPr>
              <a:t>es</a:t>
            </a:r>
            <a:r>
              <a:rPr sz="1500" spc="94" dirty="0">
                <a:solidFill>
                  <a:srgbClr val="F05A28"/>
                </a:solidFill>
                <a:latin typeface="Calibri"/>
                <a:cs typeface="Calibri"/>
              </a:rPr>
              <a:t> </a:t>
            </a:r>
            <a:r>
              <a:rPr sz="1500" spc="255" dirty="0">
                <a:solidFill>
                  <a:srgbClr val="F05A28"/>
                </a:solidFill>
                <a:latin typeface="Calibri"/>
                <a:cs typeface="Calibri"/>
              </a:rPr>
              <a:t>4</a:t>
            </a:r>
            <a:r>
              <a:rPr sz="1500" spc="105" dirty="0">
                <a:solidFill>
                  <a:srgbClr val="F05A28"/>
                </a:solidFill>
                <a:latin typeface="Calibri"/>
                <a:cs typeface="Calibri"/>
              </a:rPr>
              <a:t> </a:t>
            </a:r>
            <a:r>
              <a:rPr sz="1500" spc="41" dirty="0">
                <a:solidFill>
                  <a:srgbClr val="F05A28"/>
                </a:solidFill>
                <a:latin typeface="Calibri"/>
                <a:cs typeface="Calibri"/>
              </a:rPr>
              <a:t>–</a:t>
            </a:r>
            <a:r>
              <a:rPr sz="1500" spc="109" dirty="0">
                <a:solidFill>
                  <a:srgbClr val="F05A28"/>
                </a:solidFill>
                <a:latin typeface="Calibri"/>
                <a:cs typeface="Calibri"/>
              </a:rPr>
              <a:t> </a:t>
            </a:r>
            <a:r>
              <a:rPr sz="1500" spc="71" dirty="0">
                <a:solidFill>
                  <a:srgbClr val="F05A28"/>
                </a:solidFill>
                <a:latin typeface="Calibri"/>
                <a:cs typeface="Calibri"/>
              </a:rPr>
              <a:t>1</a:t>
            </a:r>
            <a:r>
              <a:rPr sz="1500" spc="75" dirty="0">
                <a:solidFill>
                  <a:srgbClr val="F05A28"/>
                </a:solidFill>
                <a:latin typeface="Calibri"/>
                <a:cs typeface="Calibri"/>
              </a:rPr>
              <a:t>0</a:t>
            </a:r>
            <a:r>
              <a:rPr sz="1500" spc="15" dirty="0">
                <a:solidFill>
                  <a:srgbClr val="F05A28"/>
                </a:solidFill>
                <a:latin typeface="Calibri"/>
                <a:cs typeface="Calibri"/>
              </a:rPr>
              <a:t>:</a:t>
            </a:r>
            <a:endParaRPr sz="1500" dirty="0">
              <a:latin typeface="Calibri"/>
              <a:cs typeface="Calibri"/>
            </a:endParaRPr>
          </a:p>
          <a:p>
            <a:pPr marL="695325" marR="316230"/>
            <a:r>
              <a:rPr lang="fr-FR" sz="1500" spc="150" dirty="0">
                <a:solidFill>
                  <a:srgbClr val="F05A28"/>
                </a:solidFill>
                <a:cs typeface="Calibri"/>
              </a:rPr>
              <a:t>7 Clauses concernant votre conformité obligatoire au SMSI</a:t>
            </a:r>
          </a:p>
          <a:p>
            <a:pPr marL="9525">
              <a:spcBef>
                <a:spcPts val="731"/>
              </a:spcBef>
            </a:pPr>
            <a:r>
              <a:rPr sz="1500" spc="233" dirty="0">
                <a:solidFill>
                  <a:srgbClr val="F05A28"/>
                </a:solidFill>
                <a:latin typeface="Calibri"/>
                <a:cs typeface="Calibri"/>
              </a:rPr>
              <a:t>A</a:t>
            </a:r>
            <a:r>
              <a:rPr sz="1500" spc="214" dirty="0">
                <a:solidFill>
                  <a:srgbClr val="F05A28"/>
                </a:solidFill>
                <a:latin typeface="Calibri"/>
                <a:cs typeface="Calibri"/>
              </a:rPr>
              <a:t>n</a:t>
            </a:r>
            <a:r>
              <a:rPr sz="1500" spc="143" dirty="0">
                <a:solidFill>
                  <a:srgbClr val="F05A28"/>
                </a:solidFill>
                <a:latin typeface="Calibri"/>
                <a:cs typeface="Calibri"/>
              </a:rPr>
              <a:t>n</a:t>
            </a:r>
            <a:r>
              <a:rPr sz="1500" spc="109" dirty="0">
                <a:solidFill>
                  <a:srgbClr val="F05A28"/>
                </a:solidFill>
                <a:latin typeface="Calibri"/>
                <a:cs typeface="Calibri"/>
              </a:rPr>
              <a:t>e</a:t>
            </a:r>
            <a:r>
              <a:rPr sz="1500" spc="217" dirty="0">
                <a:solidFill>
                  <a:srgbClr val="F05A28"/>
                </a:solidFill>
                <a:latin typeface="Calibri"/>
                <a:cs typeface="Calibri"/>
              </a:rPr>
              <a:t>x</a:t>
            </a:r>
            <a:r>
              <a:rPr sz="1500" spc="83" dirty="0">
                <a:solidFill>
                  <a:srgbClr val="F05A28"/>
                </a:solidFill>
                <a:latin typeface="Calibri"/>
                <a:cs typeface="Calibri"/>
              </a:rPr>
              <a:t> </a:t>
            </a:r>
            <a:r>
              <a:rPr sz="1500" spc="311" dirty="0">
                <a:solidFill>
                  <a:srgbClr val="F05A28"/>
                </a:solidFill>
                <a:latin typeface="Calibri"/>
                <a:cs typeface="Calibri"/>
              </a:rPr>
              <a:t>A</a:t>
            </a:r>
            <a:r>
              <a:rPr sz="1500" spc="113" dirty="0">
                <a:solidFill>
                  <a:srgbClr val="F05A28"/>
                </a:solidFill>
                <a:latin typeface="Calibri"/>
                <a:cs typeface="Calibri"/>
              </a:rPr>
              <a:t> </a:t>
            </a:r>
            <a:r>
              <a:rPr sz="1500" spc="41" dirty="0">
                <a:solidFill>
                  <a:srgbClr val="F05A28"/>
                </a:solidFill>
                <a:latin typeface="Calibri"/>
                <a:cs typeface="Calibri"/>
              </a:rPr>
              <a:t>–</a:t>
            </a:r>
            <a:endParaRPr sz="1500" dirty="0">
              <a:latin typeface="Calibri"/>
              <a:cs typeface="Calibri"/>
            </a:endParaRPr>
          </a:p>
          <a:p>
            <a:pPr marL="695325" marR="123349"/>
            <a:r>
              <a:rPr sz="1500" spc="-172" dirty="0">
                <a:solidFill>
                  <a:srgbClr val="F05A28"/>
                </a:solidFill>
                <a:latin typeface="Calibri"/>
                <a:cs typeface="Calibri"/>
              </a:rPr>
              <a:t>11</a:t>
            </a:r>
            <a:r>
              <a:rPr sz="1500" spc="255" dirty="0">
                <a:solidFill>
                  <a:srgbClr val="F05A28"/>
                </a:solidFill>
                <a:latin typeface="Calibri"/>
                <a:cs typeface="Calibri"/>
              </a:rPr>
              <a:t>4</a:t>
            </a:r>
            <a:r>
              <a:rPr sz="1500" spc="101" dirty="0">
                <a:solidFill>
                  <a:srgbClr val="F05A28"/>
                </a:solidFill>
                <a:latin typeface="Calibri"/>
                <a:cs typeface="Calibri"/>
              </a:rPr>
              <a:t> </a:t>
            </a:r>
            <a:r>
              <a:rPr sz="1500" spc="199" dirty="0">
                <a:solidFill>
                  <a:srgbClr val="F05A28"/>
                </a:solidFill>
                <a:latin typeface="Calibri"/>
                <a:cs typeface="Calibri"/>
              </a:rPr>
              <a:t>c</a:t>
            </a:r>
            <a:r>
              <a:rPr sz="1500" spc="165" dirty="0">
                <a:solidFill>
                  <a:srgbClr val="F05A28"/>
                </a:solidFill>
                <a:latin typeface="Calibri"/>
                <a:cs typeface="Calibri"/>
              </a:rPr>
              <a:t>o</a:t>
            </a:r>
            <a:r>
              <a:rPr sz="1500" spc="169" dirty="0">
                <a:solidFill>
                  <a:srgbClr val="F05A28"/>
                </a:solidFill>
                <a:latin typeface="Calibri"/>
                <a:cs typeface="Calibri"/>
              </a:rPr>
              <a:t>n</a:t>
            </a:r>
            <a:r>
              <a:rPr sz="1500" spc="101" dirty="0">
                <a:solidFill>
                  <a:srgbClr val="F05A28"/>
                </a:solidFill>
                <a:latin typeface="Calibri"/>
                <a:cs typeface="Calibri"/>
              </a:rPr>
              <a:t>t</a:t>
            </a:r>
            <a:r>
              <a:rPr sz="1500" spc="64" dirty="0">
                <a:solidFill>
                  <a:srgbClr val="F05A28"/>
                </a:solidFill>
                <a:latin typeface="Calibri"/>
                <a:cs typeface="Calibri"/>
              </a:rPr>
              <a:t>r</a:t>
            </a:r>
            <a:r>
              <a:rPr sz="1500" spc="135" dirty="0">
                <a:solidFill>
                  <a:srgbClr val="F05A28"/>
                </a:solidFill>
                <a:latin typeface="Calibri"/>
                <a:cs typeface="Calibri"/>
              </a:rPr>
              <a:t>ol</a:t>
            </a:r>
            <a:r>
              <a:rPr lang="fr-FR" sz="1500" spc="135" dirty="0">
                <a:solidFill>
                  <a:srgbClr val="F05A28"/>
                </a:solidFill>
                <a:latin typeface="Calibri"/>
                <a:cs typeface="Calibri"/>
              </a:rPr>
              <a:t>e</a:t>
            </a:r>
            <a:r>
              <a:rPr sz="1500" spc="161" dirty="0">
                <a:solidFill>
                  <a:srgbClr val="F05A28"/>
                </a:solidFill>
                <a:latin typeface="Calibri"/>
                <a:cs typeface="Calibri"/>
              </a:rPr>
              <a:t>s</a:t>
            </a:r>
            <a:r>
              <a:rPr sz="1500" spc="86" dirty="0">
                <a:solidFill>
                  <a:srgbClr val="F05A28"/>
                </a:solidFill>
                <a:latin typeface="Calibri"/>
                <a:cs typeface="Calibri"/>
              </a:rPr>
              <a:t> </a:t>
            </a:r>
            <a:r>
              <a:rPr lang="fr-FR" sz="1500" spc="143" dirty="0">
                <a:solidFill>
                  <a:srgbClr val="F05A28"/>
                </a:solidFill>
                <a:latin typeface="Calibri"/>
                <a:cs typeface="Calibri"/>
              </a:rPr>
              <a:t>sur</a:t>
            </a:r>
            <a:r>
              <a:rPr sz="1500" spc="101" dirty="0">
                <a:solidFill>
                  <a:srgbClr val="F05A28"/>
                </a:solidFill>
                <a:latin typeface="Calibri"/>
                <a:cs typeface="Calibri"/>
              </a:rPr>
              <a:t> </a:t>
            </a:r>
            <a:r>
              <a:rPr sz="1500" spc="-172" dirty="0">
                <a:solidFill>
                  <a:srgbClr val="F05A28"/>
                </a:solidFill>
                <a:latin typeface="Calibri"/>
                <a:cs typeface="Calibri"/>
              </a:rPr>
              <a:t>1</a:t>
            </a:r>
            <a:r>
              <a:rPr sz="1500" spc="255" dirty="0">
                <a:solidFill>
                  <a:srgbClr val="F05A28"/>
                </a:solidFill>
                <a:latin typeface="Calibri"/>
                <a:cs typeface="Calibri"/>
              </a:rPr>
              <a:t>4</a:t>
            </a:r>
            <a:r>
              <a:rPr sz="1500" spc="101" dirty="0">
                <a:solidFill>
                  <a:srgbClr val="F05A28"/>
                </a:solidFill>
                <a:latin typeface="Calibri"/>
                <a:cs typeface="Calibri"/>
              </a:rPr>
              <a:t> </a:t>
            </a:r>
            <a:r>
              <a:rPr sz="1500" spc="210" dirty="0">
                <a:solidFill>
                  <a:srgbClr val="F05A28"/>
                </a:solidFill>
                <a:latin typeface="Calibri"/>
                <a:cs typeface="Calibri"/>
              </a:rPr>
              <a:t>d</a:t>
            </a:r>
            <a:r>
              <a:rPr sz="1500" spc="206" dirty="0">
                <a:solidFill>
                  <a:srgbClr val="F05A28"/>
                </a:solidFill>
                <a:latin typeface="Calibri"/>
                <a:cs typeface="Calibri"/>
              </a:rPr>
              <a:t>om</a:t>
            </a:r>
            <a:r>
              <a:rPr sz="1500" spc="146" dirty="0">
                <a:solidFill>
                  <a:srgbClr val="F05A28"/>
                </a:solidFill>
                <a:latin typeface="Calibri"/>
                <a:cs typeface="Calibri"/>
              </a:rPr>
              <a:t>a</a:t>
            </a:r>
            <a:r>
              <a:rPr sz="1500" spc="83" dirty="0">
                <a:solidFill>
                  <a:srgbClr val="F05A28"/>
                </a:solidFill>
                <a:latin typeface="Calibri"/>
                <a:cs typeface="Calibri"/>
              </a:rPr>
              <a:t>i</a:t>
            </a:r>
            <a:r>
              <a:rPr sz="1500" spc="143" dirty="0">
                <a:solidFill>
                  <a:srgbClr val="F05A28"/>
                </a:solidFill>
                <a:latin typeface="Calibri"/>
                <a:cs typeface="Calibri"/>
              </a:rPr>
              <a:t>n</a:t>
            </a:r>
            <a:r>
              <a:rPr lang="fr-FR" sz="1500" spc="143" dirty="0">
                <a:solidFill>
                  <a:srgbClr val="F05A28"/>
                </a:solidFill>
                <a:latin typeface="Calibri"/>
                <a:cs typeface="Calibri"/>
              </a:rPr>
              <a:t>e</a:t>
            </a:r>
            <a:r>
              <a:rPr sz="1500" spc="161" dirty="0">
                <a:solidFill>
                  <a:srgbClr val="F05A28"/>
                </a:solidFill>
                <a:latin typeface="Calibri"/>
                <a:cs typeface="Calibri"/>
              </a:rPr>
              <a:t>s</a:t>
            </a:r>
            <a:r>
              <a:rPr sz="1500" spc="94" dirty="0">
                <a:solidFill>
                  <a:srgbClr val="F05A28"/>
                </a:solidFill>
                <a:latin typeface="Calibri"/>
                <a:cs typeface="Calibri"/>
              </a:rPr>
              <a:t> </a:t>
            </a:r>
            <a:r>
              <a:rPr lang="fr-FR" sz="1500" spc="109" dirty="0">
                <a:solidFill>
                  <a:srgbClr val="F05A28"/>
                </a:solidFill>
                <a:cs typeface="Calibri"/>
              </a:rPr>
              <a:t>Conformité obligatoire</a:t>
            </a:r>
            <a:endParaRPr lang="fr-FR" sz="1500" dirty="0">
              <a:latin typeface="Times New Roman"/>
              <a:cs typeface="Times New Roman"/>
            </a:endParaRPr>
          </a:p>
          <a:p>
            <a:pPr marL="695325" marR="123349"/>
            <a:endParaRPr lang="fr-FR" sz="1500" spc="263" dirty="0">
              <a:solidFill>
                <a:srgbClr val="3E3E3E"/>
              </a:solidFill>
              <a:latin typeface="Calibri"/>
              <a:cs typeface="Calibri"/>
            </a:endParaRPr>
          </a:p>
          <a:p>
            <a:pPr marL="9525">
              <a:spcBef>
                <a:spcPts val="1290"/>
              </a:spcBef>
            </a:pPr>
            <a:r>
              <a:rPr sz="1500" spc="263" dirty="0">
                <a:solidFill>
                  <a:srgbClr val="3E3E3E"/>
                </a:solidFill>
                <a:latin typeface="Calibri"/>
                <a:cs typeface="Calibri"/>
              </a:rPr>
              <a:t>B</a:t>
            </a:r>
            <a:r>
              <a:rPr sz="1500" spc="127" dirty="0">
                <a:solidFill>
                  <a:srgbClr val="3E3E3E"/>
                </a:solidFill>
                <a:latin typeface="Calibri"/>
                <a:cs typeface="Calibri"/>
              </a:rPr>
              <a:t>iblio</a:t>
            </a:r>
            <a:r>
              <a:rPr sz="1500" spc="225" dirty="0">
                <a:solidFill>
                  <a:srgbClr val="3E3E3E"/>
                </a:solidFill>
                <a:latin typeface="Calibri"/>
                <a:cs typeface="Calibri"/>
              </a:rPr>
              <a:t>g</a:t>
            </a:r>
            <a:r>
              <a:rPr sz="1500" spc="127" dirty="0">
                <a:solidFill>
                  <a:srgbClr val="3E3E3E"/>
                </a:solidFill>
                <a:latin typeface="Calibri"/>
                <a:cs typeface="Calibri"/>
              </a:rPr>
              <a:t>r</a:t>
            </a:r>
            <a:r>
              <a:rPr sz="1500" spc="153" dirty="0">
                <a:solidFill>
                  <a:srgbClr val="3E3E3E"/>
                </a:solidFill>
                <a:latin typeface="Calibri"/>
                <a:cs typeface="Calibri"/>
              </a:rPr>
              <a:t>a</a:t>
            </a:r>
            <a:r>
              <a:rPr sz="1500" spc="199" dirty="0">
                <a:solidFill>
                  <a:srgbClr val="3E3E3E"/>
                </a:solidFill>
                <a:latin typeface="Calibri"/>
                <a:cs typeface="Calibri"/>
              </a:rPr>
              <a:t>p</a:t>
            </a:r>
            <a:r>
              <a:rPr sz="1500" spc="113" dirty="0">
                <a:solidFill>
                  <a:srgbClr val="3E3E3E"/>
                </a:solidFill>
                <a:latin typeface="Calibri"/>
                <a:cs typeface="Calibri"/>
              </a:rPr>
              <a:t>h</a:t>
            </a:r>
            <a:r>
              <a:rPr sz="1500" spc="210" dirty="0">
                <a:solidFill>
                  <a:srgbClr val="3E3E3E"/>
                </a:solidFill>
                <a:latin typeface="Calibri"/>
                <a:cs typeface="Calibri"/>
              </a:rPr>
              <a:t>y</a:t>
            </a:r>
            <a:r>
              <a:rPr sz="1500" spc="79" dirty="0">
                <a:solidFill>
                  <a:srgbClr val="3E3E3E"/>
                </a:solidFill>
                <a:latin typeface="Calibri"/>
                <a:cs typeface="Calibri"/>
              </a:rPr>
              <a:t> </a:t>
            </a:r>
            <a:r>
              <a:rPr sz="1500" spc="150" dirty="0">
                <a:solidFill>
                  <a:srgbClr val="3E3E3E"/>
                </a:solidFill>
                <a:latin typeface="Calibri"/>
                <a:cs typeface="Calibri"/>
              </a:rPr>
              <a:t>-</a:t>
            </a:r>
            <a:r>
              <a:rPr sz="1500" spc="109" dirty="0">
                <a:solidFill>
                  <a:srgbClr val="3E3E3E"/>
                </a:solidFill>
                <a:latin typeface="Calibri"/>
                <a:cs typeface="Calibri"/>
              </a:rPr>
              <a:t> </a:t>
            </a:r>
            <a:r>
              <a:rPr sz="1500" spc="248" dirty="0">
                <a:solidFill>
                  <a:srgbClr val="3E3E3E"/>
                </a:solidFill>
                <a:latin typeface="Calibri"/>
                <a:cs typeface="Calibri"/>
              </a:rPr>
              <a:t>R</a:t>
            </a:r>
            <a:r>
              <a:rPr sz="1500" spc="161" dirty="0">
                <a:solidFill>
                  <a:srgbClr val="3E3E3E"/>
                </a:solidFill>
                <a:latin typeface="Calibri"/>
                <a:cs typeface="Calibri"/>
              </a:rPr>
              <a:t>e</a:t>
            </a:r>
            <a:r>
              <a:rPr sz="1500" spc="79" dirty="0">
                <a:solidFill>
                  <a:srgbClr val="3E3E3E"/>
                </a:solidFill>
                <a:latin typeface="Calibri"/>
                <a:cs typeface="Calibri"/>
              </a:rPr>
              <a:t>f</a:t>
            </a:r>
            <a:r>
              <a:rPr sz="1500" spc="146" dirty="0">
                <a:solidFill>
                  <a:srgbClr val="3E3E3E"/>
                </a:solidFill>
                <a:latin typeface="Calibri"/>
                <a:cs typeface="Calibri"/>
              </a:rPr>
              <a:t>e</a:t>
            </a:r>
            <a:r>
              <a:rPr sz="1500" spc="71" dirty="0">
                <a:solidFill>
                  <a:srgbClr val="3E3E3E"/>
                </a:solidFill>
                <a:latin typeface="Calibri"/>
                <a:cs typeface="Calibri"/>
              </a:rPr>
              <a:t>r</a:t>
            </a:r>
            <a:r>
              <a:rPr sz="1500" spc="139" dirty="0">
                <a:solidFill>
                  <a:srgbClr val="3E3E3E"/>
                </a:solidFill>
                <a:latin typeface="Calibri"/>
                <a:cs typeface="Calibri"/>
              </a:rPr>
              <a:t>e</a:t>
            </a:r>
            <a:r>
              <a:rPr sz="1500" spc="150" dirty="0">
                <a:solidFill>
                  <a:srgbClr val="3E3E3E"/>
                </a:solidFill>
                <a:latin typeface="Calibri"/>
                <a:cs typeface="Calibri"/>
              </a:rPr>
              <a:t>n</a:t>
            </a:r>
            <a:r>
              <a:rPr sz="1500" spc="199" dirty="0">
                <a:solidFill>
                  <a:srgbClr val="3E3E3E"/>
                </a:solidFill>
                <a:latin typeface="Calibri"/>
                <a:cs typeface="Calibri"/>
              </a:rPr>
              <a:t>c</a:t>
            </a:r>
            <a:r>
              <a:rPr sz="1500" spc="158" dirty="0">
                <a:solidFill>
                  <a:srgbClr val="3E3E3E"/>
                </a:solidFill>
                <a:latin typeface="Calibri"/>
                <a:cs typeface="Calibri"/>
              </a:rPr>
              <a:t>es</a:t>
            </a:r>
            <a:endParaRPr sz="1500" dirty="0">
              <a:latin typeface="Calibri"/>
              <a:cs typeface="Calibri"/>
            </a:endParaRPr>
          </a:p>
        </p:txBody>
      </p:sp>
      <p:sp>
        <p:nvSpPr>
          <p:cNvPr id="10" name="object 10"/>
          <p:cNvSpPr/>
          <p:nvPr/>
        </p:nvSpPr>
        <p:spPr>
          <a:xfrm>
            <a:off x="4823271" y="4428554"/>
            <a:ext cx="1026319" cy="827246"/>
          </a:xfrm>
          <a:custGeom>
            <a:avLst/>
            <a:gdLst/>
            <a:ahLst/>
            <a:cxnLst/>
            <a:rect l="l" t="t" r="r" b="b"/>
            <a:pathLst>
              <a:path w="1368425" h="1102995">
                <a:moveTo>
                  <a:pt x="0" y="0"/>
                </a:moveTo>
                <a:lnTo>
                  <a:pt x="1368272" y="1102956"/>
                </a:lnTo>
              </a:path>
            </a:pathLst>
          </a:custGeom>
          <a:ln w="25908">
            <a:solidFill>
              <a:srgbClr val="3E3E3E"/>
            </a:solidFill>
            <a:prstDash val="dash"/>
          </a:ln>
        </p:spPr>
        <p:txBody>
          <a:bodyPr wrap="square" lIns="0" tIns="0" rIns="0" bIns="0" rtlCol="0"/>
          <a:lstStyle/>
          <a:p>
            <a:endParaRPr sz="1350"/>
          </a:p>
        </p:txBody>
      </p:sp>
      <p:sp>
        <p:nvSpPr>
          <p:cNvPr id="11" name="object 11"/>
          <p:cNvSpPr/>
          <p:nvPr/>
        </p:nvSpPr>
        <p:spPr>
          <a:xfrm>
            <a:off x="5849684" y="4902899"/>
            <a:ext cx="0" cy="633413"/>
          </a:xfrm>
          <a:custGeom>
            <a:avLst/>
            <a:gdLst/>
            <a:ahLst/>
            <a:cxnLst/>
            <a:rect l="l" t="t" r="r" b="b"/>
            <a:pathLst>
              <a:path h="844550">
                <a:moveTo>
                  <a:pt x="0" y="0"/>
                </a:moveTo>
                <a:lnTo>
                  <a:pt x="0" y="844346"/>
                </a:lnTo>
              </a:path>
            </a:pathLst>
          </a:custGeom>
          <a:ln w="25908">
            <a:solidFill>
              <a:srgbClr val="3E3E3E"/>
            </a:solidFill>
          </a:ln>
        </p:spPr>
        <p:txBody>
          <a:bodyPr wrap="square" lIns="0" tIns="0" rIns="0" bIns="0" rtlCol="0"/>
          <a:lstStyle/>
          <a:p>
            <a:endParaRPr sz="1350"/>
          </a:p>
        </p:txBody>
      </p:sp>
      <p:sp>
        <p:nvSpPr>
          <p:cNvPr id="12" name="object 12"/>
          <p:cNvSpPr/>
          <p:nvPr/>
        </p:nvSpPr>
        <p:spPr>
          <a:xfrm>
            <a:off x="1817753" y="2177417"/>
            <a:ext cx="3004937" cy="3076955"/>
          </a:xfrm>
          <a:prstGeom prst="rect">
            <a:avLst/>
          </a:prstGeom>
          <a:blipFill>
            <a:blip r:embed="rId3" cstate="print"/>
            <a:stretch>
              <a:fillRect/>
            </a:stretch>
          </a:blipFill>
        </p:spPr>
        <p:txBody>
          <a:bodyPr wrap="square" lIns="0" tIns="0" rIns="0" bIns="0" rtlCol="0"/>
          <a:lstStyle/>
          <a:p>
            <a:endParaRPr sz="1350"/>
          </a:p>
        </p:txBody>
      </p:sp>
      <p:sp>
        <p:nvSpPr>
          <p:cNvPr id="13" name="object 13"/>
          <p:cNvSpPr txBox="1"/>
          <p:nvPr/>
        </p:nvSpPr>
        <p:spPr>
          <a:xfrm>
            <a:off x="2964953" y="2999575"/>
            <a:ext cx="540068" cy="415498"/>
          </a:xfrm>
          <a:prstGeom prst="rect">
            <a:avLst/>
          </a:prstGeom>
        </p:spPr>
        <p:txBody>
          <a:bodyPr vert="horz" wrap="square" lIns="0" tIns="0" rIns="0" bIns="0" rtlCol="0">
            <a:spAutoFit/>
          </a:bodyPr>
          <a:lstStyle/>
          <a:p>
            <a:pPr marL="9525" marR="3810" indent="104775"/>
            <a:r>
              <a:rPr sz="1350" spc="86" dirty="0">
                <a:solidFill>
                  <a:srgbClr val="675BA7"/>
                </a:solidFill>
                <a:latin typeface="Calibri"/>
                <a:cs typeface="Calibri"/>
              </a:rPr>
              <a:t>I</a:t>
            </a:r>
            <a:r>
              <a:rPr sz="1350" spc="240" dirty="0">
                <a:solidFill>
                  <a:srgbClr val="675BA7"/>
                </a:solidFill>
                <a:latin typeface="Calibri"/>
                <a:cs typeface="Calibri"/>
              </a:rPr>
              <a:t>S</a:t>
            </a:r>
            <a:r>
              <a:rPr sz="1350" spc="248" dirty="0">
                <a:solidFill>
                  <a:srgbClr val="675BA7"/>
                </a:solidFill>
                <a:latin typeface="Calibri"/>
                <a:cs typeface="Calibri"/>
              </a:rPr>
              <a:t>O</a:t>
            </a:r>
            <a:r>
              <a:rPr sz="1350" spc="83" dirty="0">
                <a:solidFill>
                  <a:srgbClr val="675BA7"/>
                </a:solidFill>
                <a:latin typeface="Calibri"/>
                <a:cs typeface="Calibri"/>
              </a:rPr>
              <a:t> </a:t>
            </a:r>
            <a:r>
              <a:rPr sz="1350" spc="124" dirty="0">
                <a:solidFill>
                  <a:srgbClr val="675BA7"/>
                </a:solidFill>
                <a:latin typeface="Calibri"/>
                <a:cs typeface="Calibri"/>
              </a:rPr>
              <a:t>2</a:t>
            </a:r>
            <a:r>
              <a:rPr sz="1350" spc="180" dirty="0">
                <a:solidFill>
                  <a:srgbClr val="675BA7"/>
                </a:solidFill>
                <a:latin typeface="Calibri"/>
                <a:cs typeface="Calibri"/>
              </a:rPr>
              <a:t>7</a:t>
            </a:r>
            <a:r>
              <a:rPr sz="1350" spc="210" dirty="0">
                <a:solidFill>
                  <a:srgbClr val="675BA7"/>
                </a:solidFill>
                <a:latin typeface="Calibri"/>
                <a:cs typeface="Calibri"/>
              </a:rPr>
              <a:t>0</a:t>
            </a:r>
            <a:r>
              <a:rPr sz="1350" spc="278" dirty="0">
                <a:solidFill>
                  <a:srgbClr val="675BA7"/>
                </a:solidFill>
                <a:latin typeface="Calibri"/>
                <a:cs typeface="Calibri"/>
              </a:rPr>
              <a:t>0</a:t>
            </a:r>
            <a:r>
              <a:rPr sz="1350" spc="-153" dirty="0">
                <a:solidFill>
                  <a:srgbClr val="675BA7"/>
                </a:solidFill>
                <a:latin typeface="Calibri"/>
                <a:cs typeface="Calibri"/>
              </a:rPr>
              <a:t>1</a:t>
            </a:r>
            <a:endParaRPr sz="1350">
              <a:latin typeface="Calibri"/>
              <a:cs typeface="Calibri"/>
            </a:endParaRPr>
          </a:p>
        </p:txBody>
      </p:sp>
      <p:sp>
        <p:nvSpPr>
          <p:cNvPr id="14" name="object 14"/>
          <p:cNvSpPr txBox="1"/>
          <p:nvPr/>
        </p:nvSpPr>
        <p:spPr>
          <a:xfrm>
            <a:off x="4416238" y="2678860"/>
            <a:ext cx="124778" cy="323165"/>
          </a:xfrm>
          <a:prstGeom prst="rect">
            <a:avLst/>
          </a:prstGeom>
        </p:spPr>
        <p:txBody>
          <a:bodyPr vert="horz" wrap="square" lIns="0" tIns="0" rIns="0" bIns="0" rtlCol="0">
            <a:spAutoFit/>
          </a:bodyPr>
          <a:lstStyle/>
          <a:p>
            <a:pPr marL="9525"/>
            <a:r>
              <a:rPr sz="2100" spc="-248" dirty="0">
                <a:solidFill>
                  <a:srgbClr val="675BA7"/>
                </a:solidFill>
                <a:latin typeface="Calibri"/>
                <a:cs typeface="Calibri"/>
              </a:rPr>
              <a:t>1</a:t>
            </a:r>
            <a:endParaRPr sz="2100">
              <a:latin typeface="Calibri"/>
              <a:cs typeface="Calibri"/>
            </a:endParaRPr>
          </a:p>
        </p:txBody>
      </p:sp>
      <p:sp>
        <p:nvSpPr>
          <p:cNvPr id="15" name="object 15"/>
          <p:cNvSpPr txBox="1"/>
          <p:nvPr/>
        </p:nvSpPr>
        <p:spPr>
          <a:xfrm>
            <a:off x="4386678" y="3247717"/>
            <a:ext cx="183833" cy="864339"/>
          </a:xfrm>
          <a:prstGeom prst="rect">
            <a:avLst/>
          </a:prstGeom>
        </p:spPr>
        <p:txBody>
          <a:bodyPr vert="horz" wrap="square" lIns="0" tIns="0" rIns="0" bIns="0" rtlCol="0">
            <a:spAutoFit/>
          </a:bodyPr>
          <a:lstStyle/>
          <a:p>
            <a:pPr marL="10478"/>
            <a:r>
              <a:rPr sz="2100" spc="210" dirty="0">
                <a:solidFill>
                  <a:srgbClr val="675BA7"/>
                </a:solidFill>
                <a:latin typeface="Calibri"/>
                <a:cs typeface="Calibri"/>
              </a:rPr>
              <a:t>2</a:t>
            </a:r>
            <a:endParaRPr sz="2100">
              <a:latin typeface="Calibri"/>
              <a:cs typeface="Calibri"/>
            </a:endParaRPr>
          </a:p>
          <a:p>
            <a:pPr marL="9525">
              <a:spcBef>
                <a:spcPts val="1691"/>
              </a:spcBef>
            </a:pPr>
            <a:r>
              <a:rPr sz="2100" spc="221" dirty="0">
                <a:solidFill>
                  <a:srgbClr val="675BA7"/>
                </a:solidFill>
                <a:latin typeface="Calibri"/>
                <a:cs typeface="Calibri"/>
              </a:rPr>
              <a:t>3</a:t>
            </a:r>
            <a:endParaRPr sz="2100">
              <a:latin typeface="Calibri"/>
              <a:cs typeface="Calibri"/>
            </a:endParaRPr>
          </a:p>
        </p:txBody>
      </p:sp>
      <p:sp>
        <p:nvSpPr>
          <p:cNvPr id="16" name="object 16"/>
          <p:cNvSpPr txBox="1"/>
          <p:nvPr/>
        </p:nvSpPr>
        <p:spPr>
          <a:xfrm>
            <a:off x="4378689" y="4339891"/>
            <a:ext cx="200501" cy="323165"/>
          </a:xfrm>
          <a:prstGeom prst="rect">
            <a:avLst/>
          </a:prstGeom>
        </p:spPr>
        <p:txBody>
          <a:bodyPr vert="horz" wrap="square" lIns="0" tIns="0" rIns="0" bIns="0" rtlCol="0">
            <a:spAutoFit/>
          </a:bodyPr>
          <a:lstStyle/>
          <a:p>
            <a:pPr marL="9525"/>
            <a:r>
              <a:rPr sz="2100" spc="360" dirty="0">
                <a:solidFill>
                  <a:srgbClr val="675BA7"/>
                </a:solidFill>
                <a:latin typeface="Calibri"/>
                <a:cs typeface="Calibri"/>
              </a:rPr>
              <a:t>4</a:t>
            </a:r>
            <a:endParaRPr sz="2100">
              <a:latin typeface="Calibri"/>
              <a:cs typeface="Calibri"/>
            </a:endParaRPr>
          </a:p>
        </p:txBody>
      </p:sp>
      <p:sp>
        <p:nvSpPr>
          <p:cNvPr id="17" name="object 17"/>
          <p:cNvSpPr txBox="1"/>
          <p:nvPr/>
        </p:nvSpPr>
        <p:spPr>
          <a:xfrm>
            <a:off x="2685289" y="4592574"/>
            <a:ext cx="1098709" cy="415498"/>
          </a:xfrm>
          <a:prstGeom prst="rect">
            <a:avLst/>
          </a:prstGeom>
          <a:solidFill>
            <a:srgbClr val="675BA7"/>
          </a:solidFill>
        </p:spPr>
        <p:txBody>
          <a:bodyPr vert="horz" wrap="square" lIns="0" tIns="0" rIns="0" bIns="0" rtlCol="0">
            <a:spAutoFit/>
          </a:bodyPr>
          <a:lstStyle/>
          <a:p>
            <a:pPr algn="ctr">
              <a:lnSpc>
                <a:spcPct val="100000"/>
              </a:lnSpc>
            </a:pPr>
            <a:r>
              <a:rPr sz="1350" spc="135" dirty="0">
                <a:solidFill>
                  <a:srgbClr val="FFFFFF"/>
                </a:solidFill>
                <a:latin typeface="Calibri"/>
                <a:cs typeface="Calibri"/>
              </a:rPr>
              <a:t>2</a:t>
            </a:r>
            <a:r>
              <a:rPr sz="1350" spc="60" dirty="0">
                <a:solidFill>
                  <a:srgbClr val="FFFFFF"/>
                </a:solidFill>
                <a:latin typeface="Calibri"/>
                <a:cs typeface="Calibri"/>
              </a:rPr>
              <a:t>0</a:t>
            </a:r>
            <a:r>
              <a:rPr sz="1350" spc="64" dirty="0">
                <a:solidFill>
                  <a:srgbClr val="FFFFFF"/>
                </a:solidFill>
                <a:latin typeface="Calibri"/>
                <a:cs typeface="Calibri"/>
              </a:rPr>
              <a:t>1</a:t>
            </a:r>
            <a:r>
              <a:rPr sz="1350" spc="143" dirty="0">
                <a:solidFill>
                  <a:srgbClr val="FFFFFF"/>
                </a:solidFill>
                <a:latin typeface="Calibri"/>
                <a:cs typeface="Calibri"/>
              </a:rPr>
              <a:t>3</a:t>
            </a:r>
            <a:endParaRPr sz="1350">
              <a:latin typeface="Calibri"/>
              <a:cs typeface="Calibri"/>
            </a:endParaRPr>
          </a:p>
          <a:p>
            <a:pPr algn="ctr">
              <a:lnSpc>
                <a:spcPct val="100000"/>
              </a:lnSpc>
            </a:pPr>
            <a:r>
              <a:rPr sz="1350" spc="146" dirty="0">
                <a:solidFill>
                  <a:srgbClr val="FFFFFF"/>
                </a:solidFill>
                <a:latin typeface="Calibri"/>
                <a:cs typeface="Calibri"/>
              </a:rPr>
              <a:t>V</a:t>
            </a:r>
            <a:r>
              <a:rPr sz="1350" spc="139" dirty="0">
                <a:solidFill>
                  <a:srgbClr val="FFFFFF"/>
                </a:solidFill>
                <a:latin typeface="Calibri"/>
                <a:cs typeface="Calibri"/>
              </a:rPr>
              <a:t>e</a:t>
            </a:r>
            <a:r>
              <a:rPr sz="1350" spc="98" dirty="0">
                <a:solidFill>
                  <a:srgbClr val="FFFFFF"/>
                </a:solidFill>
                <a:latin typeface="Calibri"/>
                <a:cs typeface="Calibri"/>
              </a:rPr>
              <a:t>rsi</a:t>
            </a:r>
            <a:r>
              <a:rPr sz="1350" spc="172" dirty="0">
                <a:solidFill>
                  <a:srgbClr val="FFFFFF"/>
                </a:solidFill>
                <a:latin typeface="Calibri"/>
                <a:cs typeface="Calibri"/>
              </a:rPr>
              <a:t>o</a:t>
            </a:r>
            <a:r>
              <a:rPr sz="1350" spc="127" dirty="0">
                <a:solidFill>
                  <a:srgbClr val="FFFFFF"/>
                </a:solidFill>
                <a:latin typeface="Calibri"/>
                <a:cs typeface="Calibri"/>
              </a:rPr>
              <a:t>n</a:t>
            </a:r>
            <a:endParaRPr sz="1350">
              <a:latin typeface="Calibri"/>
              <a:cs typeface="Calibri"/>
            </a:endParaRPr>
          </a:p>
        </p:txBody>
      </p:sp>
      <p:sp>
        <p:nvSpPr>
          <p:cNvPr id="18" name="Rectangle 17"/>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642101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80" y="1320318"/>
            <a:ext cx="5915025" cy="507831"/>
          </a:xfrm>
          <a:prstGeom prst="rect">
            <a:avLst/>
          </a:prstGeom>
        </p:spPr>
        <p:txBody>
          <a:bodyPr vert="horz" wrap="square" lIns="0" tIns="0" rIns="0" bIns="0" rtlCol="0" anchor="ctr">
            <a:spAutoFit/>
          </a:bodyPr>
          <a:lstStyle/>
          <a:p>
            <a:pPr marL="2246471">
              <a:lnSpc>
                <a:spcPct val="100000"/>
              </a:lnSpc>
            </a:pPr>
            <a:r>
              <a:rPr spc="285" dirty="0">
                <a:latin typeface="Tahoma"/>
                <a:cs typeface="Tahoma"/>
              </a:rPr>
              <a:t>C</a:t>
            </a:r>
            <a:r>
              <a:rPr spc="109" dirty="0">
                <a:latin typeface="Tahoma"/>
                <a:cs typeface="Tahoma"/>
              </a:rPr>
              <a:t>l</a:t>
            </a:r>
            <a:r>
              <a:rPr spc="124" dirty="0">
                <a:latin typeface="Tahoma"/>
                <a:cs typeface="Tahoma"/>
              </a:rPr>
              <a:t>a</a:t>
            </a:r>
            <a:r>
              <a:rPr spc="135" dirty="0">
                <a:latin typeface="Tahoma"/>
                <a:cs typeface="Tahoma"/>
              </a:rPr>
              <a:t>u</a:t>
            </a:r>
            <a:r>
              <a:rPr spc="139" dirty="0">
                <a:latin typeface="Tahoma"/>
                <a:cs typeface="Tahoma"/>
              </a:rPr>
              <a:t>se</a:t>
            </a:r>
            <a:r>
              <a:rPr spc="131" dirty="0">
                <a:latin typeface="Tahoma"/>
                <a:cs typeface="Tahoma"/>
              </a:rPr>
              <a:t>s</a:t>
            </a:r>
            <a:r>
              <a:rPr spc="-30" dirty="0">
                <a:latin typeface="Tahoma"/>
                <a:cs typeface="Tahoma"/>
              </a:rPr>
              <a:t> </a:t>
            </a:r>
            <a:r>
              <a:rPr lang="fr-FR" spc="307" dirty="0">
                <a:latin typeface="Tahoma"/>
                <a:cs typeface="Tahoma"/>
              </a:rPr>
              <a:t>0</a:t>
            </a:r>
            <a:r>
              <a:rPr spc="-45" dirty="0">
                <a:latin typeface="Tahoma"/>
                <a:cs typeface="Tahoma"/>
              </a:rPr>
              <a:t> </a:t>
            </a:r>
            <a:r>
              <a:rPr spc="116" dirty="0">
                <a:latin typeface="Tahoma"/>
                <a:cs typeface="Tahoma"/>
              </a:rPr>
              <a:t>-</a:t>
            </a:r>
            <a:r>
              <a:rPr spc="-30" dirty="0">
                <a:latin typeface="Tahoma"/>
                <a:cs typeface="Tahoma"/>
              </a:rPr>
              <a:t> </a:t>
            </a:r>
            <a:r>
              <a:rPr lang="fr-FR" spc="-71" dirty="0">
                <a:latin typeface="Tahoma"/>
                <a:cs typeface="Tahoma"/>
              </a:rPr>
              <a:t>3</a:t>
            </a:r>
            <a:endParaRPr spc="-71" dirty="0">
              <a:latin typeface="Tahoma"/>
              <a:cs typeface="Tahoma"/>
            </a:endParaRPr>
          </a:p>
        </p:txBody>
      </p:sp>
      <p:sp>
        <p:nvSpPr>
          <p:cNvPr id="4" name="object 4"/>
          <p:cNvSpPr/>
          <p:nvPr/>
        </p:nvSpPr>
        <p:spPr>
          <a:xfrm>
            <a:off x="1817753" y="2177417"/>
            <a:ext cx="3004937" cy="3076955"/>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p:nvPr/>
        </p:nvSpPr>
        <p:spPr>
          <a:xfrm>
            <a:off x="2964568" y="2999369"/>
            <a:ext cx="540068" cy="415498"/>
          </a:xfrm>
          <a:prstGeom prst="rect">
            <a:avLst/>
          </a:prstGeom>
        </p:spPr>
        <p:txBody>
          <a:bodyPr vert="horz" wrap="square" lIns="0" tIns="0" rIns="0" bIns="0" rtlCol="0">
            <a:spAutoFit/>
          </a:bodyPr>
          <a:lstStyle/>
          <a:p>
            <a:pPr marL="9525" marR="3810" indent="104775"/>
            <a:r>
              <a:rPr sz="1350" spc="86" dirty="0">
                <a:solidFill>
                  <a:srgbClr val="675BA7"/>
                </a:solidFill>
                <a:latin typeface="Calibri"/>
                <a:cs typeface="Calibri"/>
              </a:rPr>
              <a:t>I</a:t>
            </a:r>
            <a:r>
              <a:rPr sz="1350" spc="240" dirty="0">
                <a:solidFill>
                  <a:srgbClr val="675BA7"/>
                </a:solidFill>
                <a:latin typeface="Calibri"/>
                <a:cs typeface="Calibri"/>
              </a:rPr>
              <a:t>S</a:t>
            </a:r>
            <a:r>
              <a:rPr sz="1350" spc="248" dirty="0">
                <a:solidFill>
                  <a:srgbClr val="675BA7"/>
                </a:solidFill>
                <a:latin typeface="Calibri"/>
                <a:cs typeface="Calibri"/>
              </a:rPr>
              <a:t>O</a:t>
            </a:r>
            <a:r>
              <a:rPr sz="1350" spc="83" dirty="0">
                <a:solidFill>
                  <a:srgbClr val="675BA7"/>
                </a:solidFill>
                <a:latin typeface="Calibri"/>
                <a:cs typeface="Calibri"/>
              </a:rPr>
              <a:t> </a:t>
            </a:r>
            <a:r>
              <a:rPr sz="1350" spc="124" dirty="0">
                <a:solidFill>
                  <a:srgbClr val="675BA7"/>
                </a:solidFill>
                <a:latin typeface="Calibri"/>
                <a:cs typeface="Calibri"/>
              </a:rPr>
              <a:t>2</a:t>
            </a:r>
            <a:r>
              <a:rPr sz="1350" spc="180" dirty="0">
                <a:solidFill>
                  <a:srgbClr val="675BA7"/>
                </a:solidFill>
                <a:latin typeface="Calibri"/>
                <a:cs typeface="Calibri"/>
              </a:rPr>
              <a:t>7</a:t>
            </a:r>
            <a:r>
              <a:rPr sz="1350" spc="210" dirty="0">
                <a:solidFill>
                  <a:srgbClr val="675BA7"/>
                </a:solidFill>
                <a:latin typeface="Calibri"/>
                <a:cs typeface="Calibri"/>
              </a:rPr>
              <a:t>0</a:t>
            </a:r>
            <a:r>
              <a:rPr sz="1350" spc="278" dirty="0">
                <a:solidFill>
                  <a:srgbClr val="675BA7"/>
                </a:solidFill>
                <a:latin typeface="Calibri"/>
                <a:cs typeface="Calibri"/>
              </a:rPr>
              <a:t>0</a:t>
            </a:r>
            <a:r>
              <a:rPr sz="1350" spc="-153" dirty="0">
                <a:solidFill>
                  <a:srgbClr val="675BA7"/>
                </a:solidFill>
                <a:latin typeface="Calibri"/>
                <a:cs typeface="Calibri"/>
              </a:rPr>
              <a:t>1</a:t>
            </a:r>
            <a:endParaRPr sz="1350">
              <a:latin typeface="Calibri"/>
              <a:cs typeface="Calibri"/>
            </a:endParaRPr>
          </a:p>
        </p:txBody>
      </p:sp>
      <p:sp>
        <p:nvSpPr>
          <p:cNvPr id="6" name="object 6"/>
          <p:cNvSpPr txBox="1"/>
          <p:nvPr/>
        </p:nvSpPr>
        <p:spPr>
          <a:xfrm>
            <a:off x="4415852" y="2678652"/>
            <a:ext cx="124778" cy="323165"/>
          </a:xfrm>
          <a:prstGeom prst="rect">
            <a:avLst/>
          </a:prstGeom>
        </p:spPr>
        <p:txBody>
          <a:bodyPr vert="horz" wrap="square" lIns="0" tIns="0" rIns="0" bIns="0" rtlCol="0">
            <a:spAutoFit/>
          </a:bodyPr>
          <a:lstStyle/>
          <a:p>
            <a:pPr marL="9525"/>
            <a:r>
              <a:rPr sz="2100" spc="-248" dirty="0">
                <a:solidFill>
                  <a:srgbClr val="675BA7"/>
                </a:solidFill>
                <a:latin typeface="Calibri"/>
                <a:cs typeface="Calibri"/>
              </a:rPr>
              <a:t>1</a:t>
            </a:r>
            <a:endParaRPr sz="2100">
              <a:latin typeface="Calibri"/>
              <a:cs typeface="Calibri"/>
            </a:endParaRPr>
          </a:p>
        </p:txBody>
      </p:sp>
      <p:sp>
        <p:nvSpPr>
          <p:cNvPr id="7" name="object 7"/>
          <p:cNvSpPr txBox="1"/>
          <p:nvPr/>
        </p:nvSpPr>
        <p:spPr>
          <a:xfrm>
            <a:off x="4386292" y="3247509"/>
            <a:ext cx="183833" cy="864339"/>
          </a:xfrm>
          <a:prstGeom prst="rect">
            <a:avLst/>
          </a:prstGeom>
        </p:spPr>
        <p:txBody>
          <a:bodyPr vert="horz" wrap="square" lIns="0" tIns="0" rIns="0" bIns="0" rtlCol="0">
            <a:spAutoFit/>
          </a:bodyPr>
          <a:lstStyle/>
          <a:p>
            <a:pPr marL="10478"/>
            <a:r>
              <a:rPr sz="2100" spc="210" dirty="0">
                <a:solidFill>
                  <a:srgbClr val="675BA7"/>
                </a:solidFill>
                <a:latin typeface="Calibri"/>
                <a:cs typeface="Calibri"/>
              </a:rPr>
              <a:t>2</a:t>
            </a:r>
            <a:endParaRPr sz="2100">
              <a:latin typeface="Calibri"/>
              <a:cs typeface="Calibri"/>
            </a:endParaRPr>
          </a:p>
          <a:p>
            <a:pPr marL="9525">
              <a:spcBef>
                <a:spcPts val="1691"/>
              </a:spcBef>
            </a:pPr>
            <a:r>
              <a:rPr sz="2100" spc="221" dirty="0">
                <a:solidFill>
                  <a:srgbClr val="675BA7"/>
                </a:solidFill>
                <a:latin typeface="Calibri"/>
                <a:cs typeface="Calibri"/>
              </a:rPr>
              <a:t>3</a:t>
            </a:r>
            <a:endParaRPr sz="2100">
              <a:latin typeface="Calibri"/>
              <a:cs typeface="Calibri"/>
            </a:endParaRPr>
          </a:p>
        </p:txBody>
      </p:sp>
      <p:sp>
        <p:nvSpPr>
          <p:cNvPr id="8" name="object 8"/>
          <p:cNvSpPr txBox="1"/>
          <p:nvPr/>
        </p:nvSpPr>
        <p:spPr>
          <a:xfrm>
            <a:off x="4378303" y="4339684"/>
            <a:ext cx="200501" cy="323165"/>
          </a:xfrm>
          <a:prstGeom prst="rect">
            <a:avLst/>
          </a:prstGeom>
        </p:spPr>
        <p:txBody>
          <a:bodyPr vert="horz" wrap="square" lIns="0" tIns="0" rIns="0" bIns="0" rtlCol="0">
            <a:spAutoFit/>
          </a:bodyPr>
          <a:lstStyle/>
          <a:p>
            <a:pPr marL="9525"/>
            <a:r>
              <a:rPr sz="2100" spc="360" dirty="0">
                <a:solidFill>
                  <a:srgbClr val="675BA7"/>
                </a:solidFill>
                <a:latin typeface="Calibri"/>
                <a:cs typeface="Calibri"/>
              </a:rPr>
              <a:t>4</a:t>
            </a:r>
            <a:endParaRPr sz="2100">
              <a:latin typeface="Calibri"/>
              <a:cs typeface="Calibri"/>
            </a:endParaRPr>
          </a:p>
        </p:txBody>
      </p:sp>
      <p:sp>
        <p:nvSpPr>
          <p:cNvPr id="9" name="object 9"/>
          <p:cNvSpPr txBox="1"/>
          <p:nvPr/>
        </p:nvSpPr>
        <p:spPr>
          <a:xfrm>
            <a:off x="2685289" y="4592574"/>
            <a:ext cx="1098709" cy="415498"/>
          </a:xfrm>
          <a:prstGeom prst="rect">
            <a:avLst/>
          </a:prstGeom>
          <a:solidFill>
            <a:srgbClr val="675BA7"/>
          </a:solidFill>
        </p:spPr>
        <p:txBody>
          <a:bodyPr vert="horz" wrap="square" lIns="0" tIns="0" rIns="0" bIns="0" rtlCol="0">
            <a:spAutoFit/>
          </a:bodyPr>
          <a:lstStyle/>
          <a:p>
            <a:pPr algn="ctr">
              <a:lnSpc>
                <a:spcPct val="100000"/>
              </a:lnSpc>
            </a:pPr>
            <a:r>
              <a:rPr sz="1350" spc="135" dirty="0">
                <a:solidFill>
                  <a:srgbClr val="FFFFFF"/>
                </a:solidFill>
                <a:latin typeface="Calibri"/>
                <a:cs typeface="Calibri"/>
              </a:rPr>
              <a:t>2</a:t>
            </a:r>
            <a:r>
              <a:rPr sz="1350" spc="60" dirty="0">
                <a:solidFill>
                  <a:srgbClr val="FFFFFF"/>
                </a:solidFill>
                <a:latin typeface="Calibri"/>
                <a:cs typeface="Calibri"/>
              </a:rPr>
              <a:t>0</a:t>
            </a:r>
            <a:r>
              <a:rPr sz="1350" spc="64" dirty="0">
                <a:solidFill>
                  <a:srgbClr val="FFFFFF"/>
                </a:solidFill>
                <a:latin typeface="Calibri"/>
                <a:cs typeface="Calibri"/>
              </a:rPr>
              <a:t>1</a:t>
            </a:r>
            <a:r>
              <a:rPr sz="1350" spc="143" dirty="0">
                <a:solidFill>
                  <a:srgbClr val="FFFFFF"/>
                </a:solidFill>
                <a:latin typeface="Calibri"/>
                <a:cs typeface="Calibri"/>
              </a:rPr>
              <a:t>3</a:t>
            </a:r>
            <a:endParaRPr sz="1350">
              <a:latin typeface="Calibri"/>
              <a:cs typeface="Calibri"/>
            </a:endParaRPr>
          </a:p>
          <a:p>
            <a:pPr algn="ctr">
              <a:lnSpc>
                <a:spcPct val="100000"/>
              </a:lnSpc>
            </a:pPr>
            <a:r>
              <a:rPr sz="1350" spc="146" dirty="0">
                <a:solidFill>
                  <a:srgbClr val="FFFFFF"/>
                </a:solidFill>
                <a:latin typeface="Calibri"/>
                <a:cs typeface="Calibri"/>
              </a:rPr>
              <a:t>V</a:t>
            </a:r>
            <a:r>
              <a:rPr sz="1350" spc="139" dirty="0">
                <a:solidFill>
                  <a:srgbClr val="FFFFFF"/>
                </a:solidFill>
                <a:latin typeface="Calibri"/>
                <a:cs typeface="Calibri"/>
              </a:rPr>
              <a:t>e</a:t>
            </a:r>
            <a:r>
              <a:rPr sz="1350" spc="98" dirty="0">
                <a:solidFill>
                  <a:srgbClr val="FFFFFF"/>
                </a:solidFill>
                <a:latin typeface="Calibri"/>
                <a:cs typeface="Calibri"/>
              </a:rPr>
              <a:t>rsi</a:t>
            </a:r>
            <a:r>
              <a:rPr sz="1350" spc="172" dirty="0">
                <a:solidFill>
                  <a:srgbClr val="FFFFFF"/>
                </a:solidFill>
                <a:latin typeface="Calibri"/>
                <a:cs typeface="Calibri"/>
              </a:rPr>
              <a:t>o</a:t>
            </a:r>
            <a:r>
              <a:rPr sz="1350" spc="127" dirty="0">
                <a:solidFill>
                  <a:srgbClr val="FFFFFF"/>
                </a:solidFill>
                <a:latin typeface="Calibri"/>
                <a:cs typeface="Calibri"/>
              </a:rPr>
              <a:t>n</a:t>
            </a:r>
            <a:endParaRPr sz="1350">
              <a:latin typeface="Calibri"/>
              <a:cs typeface="Calibri"/>
            </a:endParaRPr>
          </a:p>
        </p:txBody>
      </p:sp>
      <p:sp>
        <p:nvSpPr>
          <p:cNvPr id="10" name="object 10"/>
          <p:cNvSpPr/>
          <p:nvPr/>
        </p:nvSpPr>
        <p:spPr>
          <a:xfrm>
            <a:off x="4763531" y="2842277"/>
            <a:ext cx="1170623" cy="380524"/>
          </a:xfrm>
          <a:custGeom>
            <a:avLst/>
            <a:gdLst/>
            <a:ahLst/>
            <a:cxnLst/>
            <a:rect l="l" t="t" r="r" b="b"/>
            <a:pathLst>
              <a:path w="1560829" h="507364">
                <a:moveTo>
                  <a:pt x="0" y="0"/>
                </a:moveTo>
                <a:lnTo>
                  <a:pt x="1560728" y="507111"/>
                </a:lnTo>
              </a:path>
            </a:pathLst>
          </a:custGeom>
          <a:ln w="25907">
            <a:solidFill>
              <a:srgbClr val="F05A28"/>
            </a:solidFill>
            <a:prstDash val="dash"/>
          </a:ln>
        </p:spPr>
        <p:txBody>
          <a:bodyPr wrap="square" lIns="0" tIns="0" rIns="0" bIns="0" rtlCol="0"/>
          <a:lstStyle/>
          <a:p>
            <a:endParaRPr sz="1350"/>
          </a:p>
        </p:txBody>
      </p:sp>
      <p:sp>
        <p:nvSpPr>
          <p:cNvPr id="11" name="object 11"/>
          <p:cNvSpPr txBox="1"/>
          <p:nvPr/>
        </p:nvSpPr>
        <p:spPr>
          <a:xfrm>
            <a:off x="2964569" y="5565240"/>
            <a:ext cx="6443799" cy="461665"/>
          </a:xfrm>
          <a:prstGeom prst="rect">
            <a:avLst/>
          </a:prstGeom>
        </p:spPr>
        <p:txBody>
          <a:bodyPr vert="horz" wrap="square" lIns="0" tIns="0" rIns="0" bIns="0" rtlCol="0">
            <a:spAutoFit/>
          </a:bodyPr>
          <a:lstStyle/>
          <a:p>
            <a:pPr marL="9525" algn="ctr"/>
            <a:r>
              <a:rPr lang="fr-FR" sz="1500" spc="150" dirty="0">
                <a:solidFill>
                  <a:srgbClr val="F05A28"/>
                </a:solidFill>
                <a:latin typeface="Arial" panose="020B0604020202020204" pitchFamily="34" charset="0"/>
                <a:cs typeface="Arial" panose="020B0604020202020204" pitchFamily="34" charset="0"/>
              </a:rPr>
              <a:t>3 Clauses relatives à des définitions général et contenu du SMSI</a:t>
            </a:r>
            <a:endParaRPr sz="1500" dirty="0">
              <a:latin typeface="Arial" panose="020B0604020202020204" pitchFamily="34" charset="0"/>
              <a:cs typeface="Arial" panose="020B0604020202020204" pitchFamily="34" charset="0"/>
            </a:endParaRPr>
          </a:p>
        </p:txBody>
      </p:sp>
      <p:graphicFrame>
        <p:nvGraphicFramePr>
          <p:cNvPr id="3" name="object 3"/>
          <p:cNvGraphicFramePr>
            <a:graphicFrameLocks noGrp="1"/>
          </p:cNvGraphicFramePr>
          <p:nvPr/>
        </p:nvGraphicFramePr>
        <p:xfrm>
          <a:off x="5988152" y="2559542"/>
          <a:ext cx="3852265" cy="1401028"/>
        </p:xfrm>
        <a:graphic>
          <a:graphicData uri="http://schemas.openxmlformats.org/drawingml/2006/table">
            <a:tbl>
              <a:tblPr firstRow="1" bandRow="1">
                <a:tableStyleId>{2D5ABB26-0587-4C30-8999-92F81FD0307C}</a:tableStyleId>
              </a:tblPr>
              <a:tblGrid>
                <a:gridCol w="1132916">
                  <a:extLst>
                    <a:ext uri="{9D8B030D-6E8A-4147-A177-3AD203B41FA5}">
                      <a16:colId xmlns:a16="http://schemas.microsoft.com/office/drawing/2014/main" val="20000"/>
                    </a:ext>
                  </a:extLst>
                </a:gridCol>
                <a:gridCol w="2719349">
                  <a:extLst>
                    <a:ext uri="{9D8B030D-6E8A-4147-A177-3AD203B41FA5}">
                      <a16:colId xmlns:a16="http://schemas.microsoft.com/office/drawing/2014/main" val="20001"/>
                    </a:ext>
                  </a:extLst>
                </a:gridCol>
              </a:tblGrid>
              <a:tr h="365402">
                <a:tc>
                  <a:txBody>
                    <a:bodyPr/>
                    <a:lstStyle/>
                    <a:p>
                      <a:pPr marL="259079">
                        <a:lnSpc>
                          <a:spcPct val="100000"/>
                        </a:lnSpc>
                      </a:pPr>
                      <a:r>
                        <a:rPr sz="1600" spc="40" dirty="0">
                          <a:solidFill>
                            <a:srgbClr val="FFFFFF"/>
                          </a:solidFill>
                          <a:latin typeface="Arial" panose="020B0604020202020204" pitchFamily="34" charset="0"/>
                          <a:cs typeface="Arial" panose="020B0604020202020204" pitchFamily="34" charset="0"/>
                        </a:rPr>
                        <a:t>Cl</a:t>
                      </a:r>
                      <a:r>
                        <a:rPr sz="1600" spc="35" dirty="0">
                          <a:solidFill>
                            <a:srgbClr val="FFFFFF"/>
                          </a:solidFill>
                          <a:latin typeface="Arial" panose="020B0604020202020204" pitchFamily="34" charset="0"/>
                          <a:cs typeface="Arial" panose="020B0604020202020204" pitchFamily="34" charset="0"/>
                        </a:rPr>
                        <a:t>a</a:t>
                      </a:r>
                      <a:r>
                        <a:rPr sz="1600" spc="40" dirty="0">
                          <a:solidFill>
                            <a:srgbClr val="FFFFFF"/>
                          </a:solidFill>
                          <a:latin typeface="Arial" panose="020B0604020202020204" pitchFamily="34" charset="0"/>
                          <a:cs typeface="Arial" panose="020B0604020202020204" pitchFamily="34" charset="0"/>
                        </a:rPr>
                        <a:t>us</a:t>
                      </a:r>
                      <a:r>
                        <a:rPr sz="1600" dirty="0">
                          <a:solidFill>
                            <a:srgbClr val="FFFFFF"/>
                          </a:solidFill>
                          <a:latin typeface="Arial" panose="020B0604020202020204" pitchFamily="34" charset="0"/>
                          <a:cs typeface="Arial" panose="020B0604020202020204" pitchFamily="34" charset="0"/>
                        </a:rPr>
                        <a:t>e</a:t>
                      </a:r>
                      <a:r>
                        <a:rPr sz="1600" spc="30" dirty="0">
                          <a:solidFill>
                            <a:srgbClr val="FFFFFF"/>
                          </a:solidFill>
                          <a:latin typeface="Arial" panose="020B0604020202020204" pitchFamily="34" charset="0"/>
                          <a:cs typeface="Arial" panose="020B0604020202020204" pitchFamily="34" charset="0"/>
                        </a:rPr>
                        <a:t> </a:t>
                      </a:r>
                      <a:r>
                        <a:rPr sz="1600" dirty="0">
                          <a:solidFill>
                            <a:srgbClr val="FFFFFF"/>
                          </a:solidFill>
                          <a:latin typeface="Arial" panose="020B0604020202020204" pitchFamily="34" charset="0"/>
                          <a:cs typeface="Arial" panose="020B0604020202020204" pitchFamily="34" charset="0"/>
                        </a:rPr>
                        <a:t>#</a:t>
                      </a:r>
                      <a:endParaRPr sz="16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05A28"/>
                    </a:solidFill>
                  </a:tcPr>
                </a:tc>
                <a:tc>
                  <a:txBody>
                    <a:bodyPr/>
                    <a:lstStyle/>
                    <a:p>
                      <a:pPr marL="84455">
                        <a:lnSpc>
                          <a:spcPct val="100000"/>
                        </a:lnSpc>
                      </a:pPr>
                      <a:r>
                        <a:rPr sz="1600" spc="40" dirty="0">
                          <a:solidFill>
                            <a:srgbClr val="FFFFFF"/>
                          </a:solidFill>
                          <a:latin typeface="Arial" panose="020B0604020202020204" pitchFamily="34" charset="0"/>
                          <a:cs typeface="Arial" panose="020B0604020202020204" pitchFamily="34" charset="0"/>
                        </a:rPr>
                        <a:t>D</a:t>
                      </a:r>
                      <a:r>
                        <a:rPr lang="fr-FR" sz="1600" spc="40" dirty="0">
                          <a:solidFill>
                            <a:srgbClr val="FFFFFF"/>
                          </a:solidFill>
                          <a:latin typeface="Arial" panose="020B0604020202020204" pitchFamily="34" charset="0"/>
                          <a:cs typeface="Arial" panose="020B0604020202020204" pitchFamily="34" charset="0"/>
                        </a:rPr>
                        <a:t>é</a:t>
                      </a:r>
                      <a:r>
                        <a:rPr sz="1600" spc="40" dirty="0" err="1">
                          <a:solidFill>
                            <a:srgbClr val="FFFFFF"/>
                          </a:solidFill>
                          <a:latin typeface="Arial" panose="020B0604020202020204" pitchFamily="34" charset="0"/>
                          <a:cs typeface="Arial" panose="020B0604020202020204" pitchFamily="34" charset="0"/>
                        </a:rPr>
                        <a:t>s</a:t>
                      </a:r>
                      <a:r>
                        <a:rPr sz="1600" spc="35" dirty="0" err="1">
                          <a:solidFill>
                            <a:srgbClr val="FFFFFF"/>
                          </a:solidFill>
                          <a:latin typeface="Arial" panose="020B0604020202020204" pitchFamily="34" charset="0"/>
                          <a:cs typeface="Arial" panose="020B0604020202020204" pitchFamily="34" charset="0"/>
                        </a:rPr>
                        <a:t>c</a:t>
                      </a:r>
                      <a:r>
                        <a:rPr sz="1600" spc="30" dirty="0" err="1">
                          <a:solidFill>
                            <a:srgbClr val="FFFFFF"/>
                          </a:solidFill>
                          <a:latin typeface="Arial" panose="020B0604020202020204" pitchFamily="34" charset="0"/>
                          <a:cs typeface="Arial" panose="020B0604020202020204" pitchFamily="34" charset="0"/>
                        </a:rPr>
                        <a:t>r</a:t>
                      </a:r>
                      <a:r>
                        <a:rPr sz="1600" spc="40" dirty="0" err="1">
                          <a:solidFill>
                            <a:srgbClr val="FFFFFF"/>
                          </a:solidFill>
                          <a:latin typeface="Arial" panose="020B0604020202020204" pitchFamily="34" charset="0"/>
                          <a:cs typeface="Arial" panose="020B0604020202020204" pitchFamily="34" charset="0"/>
                        </a:rPr>
                        <a:t>ip</a:t>
                      </a:r>
                      <a:r>
                        <a:rPr sz="1600" spc="35" dirty="0" err="1">
                          <a:solidFill>
                            <a:srgbClr val="FFFFFF"/>
                          </a:solidFill>
                          <a:latin typeface="Arial" panose="020B0604020202020204" pitchFamily="34" charset="0"/>
                          <a:cs typeface="Arial" panose="020B0604020202020204" pitchFamily="34" charset="0"/>
                        </a:rPr>
                        <a:t>t</a:t>
                      </a:r>
                      <a:r>
                        <a:rPr sz="1600" spc="40" dirty="0" err="1">
                          <a:solidFill>
                            <a:srgbClr val="FFFFFF"/>
                          </a:solidFill>
                          <a:latin typeface="Arial" panose="020B0604020202020204" pitchFamily="34" charset="0"/>
                          <a:cs typeface="Arial" panose="020B0604020202020204" pitchFamily="34" charset="0"/>
                        </a:rPr>
                        <a:t>i</a:t>
                      </a:r>
                      <a:r>
                        <a:rPr sz="1600" spc="35" dirty="0" err="1">
                          <a:solidFill>
                            <a:srgbClr val="FFFFFF"/>
                          </a:solidFill>
                          <a:latin typeface="Arial" panose="020B0604020202020204" pitchFamily="34" charset="0"/>
                          <a:cs typeface="Arial" panose="020B0604020202020204" pitchFamily="34" charset="0"/>
                        </a:rPr>
                        <a:t>o</a:t>
                      </a:r>
                      <a:r>
                        <a:rPr sz="1600" dirty="0" err="1">
                          <a:solidFill>
                            <a:srgbClr val="FFFFFF"/>
                          </a:solidFill>
                          <a:latin typeface="Arial" panose="020B0604020202020204" pitchFamily="34" charset="0"/>
                          <a:cs typeface="Arial" panose="020B0604020202020204" pitchFamily="34" charset="0"/>
                        </a:rPr>
                        <a:t>n</a:t>
                      </a:r>
                      <a:endParaRPr sz="16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solidFill>
                      <a:srgbClr val="F05A28"/>
                    </a:solidFill>
                  </a:tcPr>
                </a:tc>
                <a:extLst>
                  <a:ext uri="{0D108BD9-81ED-4DB2-BD59-A6C34878D82A}">
                    <a16:rowId xmlns:a16="http://schemas.microsoft.com/office/drawing/2014/main" val="10000"/>
                  </a:ext>
                </a:extLst>
              </a:tr>
              <a:tr h="337540">
                <a:tc>
                  <a:txBody>
                    <a:bodyPr/>
                    <a:lstStyle/>
                    <a:p>
                      <a:pPr algn="ctr">
                        <a:lnSpc>
                          <a:spcPct val="100000"/>
                        </a:lnSpc>
                      </a:pPr>
                      <a:r>
                        <a:rPr lang="fr-FR" sz="1200" dirty="0">
                          <a:solidFill>
                            <a:srgbClr val="3E3E3E"/>
                          </a:solidFill>
                          <a:latin typeface="Arial" panose="020B0604020202020204" pitchFamily="34" charset="0"/>
                          <a:cs typeface="Arial" panose="020B0604020202020204" pitchFamily="34" charset="0"/>
                        </a:rPr>
                        <a:t>1</a:t>
                      </a:r>
                      <a:endParaRPr sz="12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lang="fr-FR" sz="1200" dirty="0" err="1">
                          <a:latin typeface="Arial" panose="020B0604020202020204" pitchFamily="34" charset="0"/>
                          <a:cs typeface="Arial" panose="020B0604020202020204" pitchFamily="34" charset="0"/>
                        </a:rPr>
                        <a:t>Process</a:t>
                      </a:r>
                      <a:r>
                        <a:rPr lang="fr-FR" sz="1200" dirty="0">
                          <a:latin typeface="Arial" panose="020B0604020202020204" pitchFamily="34" charset="0"/>
                          <a:cs typeface="Arial" panose="020B0604020202020204" pitchFamily="34" charset="0"/>
                        </a:rPr>
                        <a:t> and </a:t>
                      </a:r>
                      <a:r>
                        <a:rPr lang="fr-FR" sz="1200" dirty="0" err="1">
                          <a:latin typeface="Arial" panose="020B0604020202020204" pitchFamily="34" charset="0"/>
                          <a:cs typeface="Arial" panose="020B0604020202020204" pitchFamily="34" charset="0"/>
                        </a:rPr>
                        <a:t>process</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approach</a:t>
                      </a:r>
                      <a:endParaRPr lang="fr-FR" sz="1200" spc="-10" dirty="0">
                        <a:solidFill>
                          <a:srgbClr val="3E3E3E"/>
                        </a:solidFill>
                        <a:latin typeface="Arial" panose="020B0604020202020204" pitchFamily="34" charset="0"/>
                        <a:cs typeface="Arial" panose="020B0604020202020204" pitchFamily="34" charset="0"/>
                      </a:endParaRPr>
                    </a:p>
                  </a:txBody>
                  <a:tcPr marL="0" marR="0" marT="0" marB="0">
                    <a:lnL w="12700">
                      <a:solidFill>
                        <a:srgbClr val="FFFFFF"/>
                      </a:solidFill>
                      <a:prstDash val="solid"/>
                    </a:lnL>
                    <a:lnT w="38100">
                      <a:solidFill>
                        <a:srgbClr val="FFFFFF"/>
                      </a:solidFill>
                      <a:prstDash val="solid"/>
                    </a:lnT>
                    <a:lnB w="12700">
                      <a:solidFill>
                        <a:srgbClr val="FFFFFF"/>
                      </a:solidFill>
                      <a:prstDash val="solid"/>
                    </a:lnB>
                    <a:solidFill>
                      <a:srgbClr val="F9D1CD"/>
                    </a:solidFill>
                  </a:tcPr>
                </a:tc>
                <a:extLst>
                  <a:ext uri="{0D108BD9-81ED-4DB2-BD59-A6C34878D82A}">
                    <a16:rowId xmlns:a16="http://schemas.microsoft.com/office/drawing/2014/main" val="10001"/>
                  </a:ext>
                </a:extLst>
              </a:tr>
              <a:tr h="349043">
                <a:tc>
                  <a:txBody>
                    <a:bodyPr/>
                    <a:lstStyle/>
                    <a:p>
                      <a:pPr algn="ctr">
                        <a:lnSpc>
                          <a:spcPct val="100000"/>
                        </a:lnSpc>
                      </a:pPr>
                      <a:r>
                        <a:rPr lang="fr-FR" sz="1200" dirty="0">
                          <a:solidFill>
                            <a:srgbClr val="3E3E3E"/>
                          </a:solidFill>
                          <a:latin typeface="Arial" panose="020B0604020202020204" pitchFamily="34" charset="0"/>
                          <a:cs typeface="Arial" panose="020B0604020202020204" pitchFamily="34" charset="0"/>
                        </a:rPr>
                        <a:t>2</a:t>
                      </a:r>
                      <a:endParaRPr sz="12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AE8"/>
                    </a:solidFill>
                  </a:tcPr>
                </a:tc>
                <a:tc>
                  <a:txBody>
                    <a:bodyPr/>
                    <a:lstStyle/>
                    <a:p>
                      <a:pPr marL="84455">
                        <a:lnSpc>
                          <a:spcPct val="100000"/>
                        </a:lnSpc>
                      </a:pPr>
                      <a:r>
                        <a:rPr lang="fr-FR" sz="1200" dirty="0" err="1">
                          <a:latin typeface="Arial" panose="020B0604020202020204" pitchFamily="34" charset="0"/>
                          <a:cs typeface="Arial" panose="020B0604020202020204" pitchFamily="34" charset="0"/>
                        </a:rPr>
                        <a:t>Process</a:t>
                      </a:r>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approach</a:t>
                      </a:r>
                      <a:r>
                        <a:rPr lang="fr-FR" sz="1200" dirty="0">
                          <a:latin typeface="Arial" panose="020B0604020202020204" pitchFamily="34" charset="0"/>
                          <a:cs typeface="Arial" panose="020B0604020202020204" pitchFamily="34" charset="0"/>
                        </a:rPr>
                        <a:t> impact </a:t>
                      </a:r>
                      <a:endParaRPr sz="12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CEAE8"/>
                    </a:solidFill>
                  </a:tcPr>
                </a:tc>
                <a:extLst>
                  <a:ext uri="{0D108BD9-81ED-4DB2-BD59-A6C34878D82A}">
                    <a16:rowId xmlns:a16="http://schemas.microsoft.com/office/drawing/2014/main" val="10002"/>
                  </a:ext>
                </a:extLst>
              </a:tr>
              <a:tr h="349043">
                <a:tc>
                  <a:txBody>
                    <a:bodyPr/>
                    <a:lstStyle/>
                    <a:p>
                      <a:pPr algn="ctr">
                        <a:lnSpc>
                          <a:spcPct val="100000"/>
                        </a:lnSpc>
                      </a:pPr>
                      <a:r>
                        <a:rPr lang="fr-FR" sz="1200" dirty="0">
                          <a:solidFill>
                            <a:srgbClr val="3E3E3E"/>
                          </a:solidFill>
                          <a:latin typeface="Arial" panose="020B0604020202020204" pitchFamily="34" charset="0"/>
                          <a:cs typeface="Arial" panose="020B0604020202020204" pitchFamily="34" charset="0"/>
                        </a:rPr>
                        <a:t>3</a:t>
                      </a:r>
                      <a:endParaRPr sz="12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lang="fr-FR" sz="1200" dirty="0">
                          <a:latin typeface="Arial" panose="020B0604020202020204" pitchFamily="34" charset="0"/>
                          <a:cs typeface="Arial" panose="020B0604020202020204" pitchFamily="34" charset="0"/>
                        </a:rPr>
                        <a:t>The Plan-Do-Check-</a:t>
                      </a:r>
                      <a:r>
                        <a:rPr lang="fr-FR" sz="1200" dirty="0" err="1">
                          <a:latin typeface="Arial" panose="020B0604020202020204" pitchFamily="34" charset="0"/>
                          <a:cs typeface="Arial" panose="020B0604020202020204" pitchFamily="34" charset="0"/>
                        </a:rPr>
                        <a:t>Act</a:t>
                      </a:r>
                      <a:r>
                        <a:rPr lang="fr-FR" sz="1200" dirty="0">
                          <a:latin typeface="Arial" panose="020B0604020202020204" pitchFamily="34" charset="0"/>
                          <a:cs typeface="Arial" panose="020B0604020202020204" pitchFamily="34" charset="0"/>
                        </a:rPr>
                        <a:t> cycle </a:t>
                      </a:r>
                      <a:endParaRPr sz="12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9D1CD"/>
                    </a:solidFill>
                  </a:tcPr>
                </a:tc>
                <a:extLst>
                  <a:ext uri="{0D108BD9-81ED-4DB2-BD59-A6C34878D82A}">
                    <a16:rowId xmlns:a16="http://schemas.microsoft.com/office/drawing/2014/main" val="10003"/>
                  </a:ext>
                </a:extLst>
              </a:tr>
            </a:tbl>
          </a:graphicData>
        </a:graphic>
      </p:graphicFrame>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257017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62050" y="2495550"/>
            <a:ext cx="3810000" cy="27051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381750" y="2705100"/>
            <a:ext cx="3829050" cy="25146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067300" y="2686050"/>
            <a:ext cx="0" cy="1981200"/>
          </a:xfrm>
          <a:custGeom>
            <a:avLst/>
            <a:gdLst/>
            <a:ahLst/>
            <a:cxnLst/>
            <a:rect l="l" t="t" r="r" b="b"/>
            <a:pathLst>
              <a:path h="1981200">
                <a:moveTo>
                  <a:pt x="0" y="1981200"/>
                </a:moveTo>
                <a:lnTo>
                  <a:pt x="0" y="0"/>
                </a:lnTo>
              </a:path>
            </a:pathLst>
          </a:custGeom>
          <a:ln w="19050">
            <a:solidFill>
              <a:srgbClr val="A8A8A8"/>
            </a:solidFill>
          </a:ln>
        </p:spPr>
        <p:txBody>
          <a:bodyPr wrap="square" lIns="0" tIns="0" rIns="0" bIns="0" rtlCol="0"/>
          <a:lstStyle/>
          <a:p>
            <a:endParaRPr/>
          </a:p>
        </p:txBody>
      </p:sp>
      <p:sp>
        <p:nvSpPr>
          <p:cNvPr id="6" name="object 6"/>
          <p:cNvSpPr txBox="1"/>
          <p:nvPr/>
        </p:nvSpPr>
        <p:spPr>
          <a:xfrm>
            <a:off x="551384" y="1030546"/>
            <a:ext cx="9980295" cy="1231106"/>
          </a:xfrm>
          <a:prstGeom prst="rect">
            <a:avLst/>
          </a:prstGeom>
        </p:spPr>
        <p:txBody>
          <a:bodyPr vert="horz" wrap="square" lIns="0" tIns="0" rIns="0" bIns="0" rtlCol="0">
            <a:spAutoFit/>
          </a:bodyPr>
          <a:lstStyle/>
          <a:p>
            <a:pPr marL="12700">
              <a:lnSpc>
                <a:spcPct val="100000"/>
              </a:lnSpc>
            </a:pPr>
            <a:r>
              <a:rPr lang="fr-FR" sz="4000" spc="85" dirty="0">
                <a:solidFill>
                  <a:srgbClr val="F26721"/>
                </a:solidFill>
                <a:latin typeface="Arial"/>
                <a:cs typeface="Arial"/>
              </a:rPr>
              <a:t>Comprendre les concepts de base de l'information</a:t>
            </a:r>
            <a:endParaRPr sz="4000" dirty="0">
              <a:latin typeface="Arial"/>
              <a:cs typeface="Arial"/>
            </a:endParaRPr>
          </a:p>
        </p:txBody>
      </p:sp>
      <p:sp>
        <p:nvSpPr>
          <p:cNvPr id="9" name="Rectangle 8"/>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1850736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5" y="1116642"/>
            <a:ext cx="5915025" cy="507831"/>
          </a:xfrm>
          <a:prstGeom prst="rect">
            <a:avLst/>
          </a:prstGeom>
        </p:spPr>
        <p:txBody>
          <a:bodyPr vert="horz" wrap="square" lIns="0" tIns="0" rIns="0" bIns="0" rtlCol="0" anchor="ctr">
            <a:spAutoFit/>
          </a:bodyPr>
          <a:lstStyle/>
          <a:p>
            <a:pPr marL="2246471">
              <a:lnSpc>
                <a:spcPct val="100000"/>
              </a:lnSpc>
            </a:pPr>
            <a:r>
              <a:rPr spc="285" dirty="0">
                <a:latin typeface="Tahoma"/>
                <a:cs typeface="Tahoma"/>
              </a:rPr>
              <a:t>C</a:t>
            </a:r>
            <a:r>
              <a:rPr spc="109" dirty="0">
                <a:latin typeface="Tahoma"/>
                <a:cs typeface="Tahoma"/>
              </a:rPr>
              <a:t>l</a:t>
            </a:r>
            <a:r>
              <a:rPr spc="124" dirty="0">
                <a:latin typeface="Tahoma"/>
                <a:cs typeface="Tahoma"/>
              </a:rPr>
              <a:t>a</a:t>
            </a:r>
            <a:r>
              <a:rPr spc="135" dirty="0">
                <a:latin typeface="Tahoma"/>
                <a:cs typeface="Tahoma"/>
              </a:rPr>
              <a:t>u</a:t>
            </a:r>
            <a:r>
              <a:rPr spc="139" dirty="0">
                <a:latin typeface="Tahoma"/>
                <a:cs typeface="Tahoma"/>
              </a:rPr>
              <a:t>se</a:t>
            </a:r>
            <a:r>
              <a:rPr spc="131" dirty="0">
                <a:latin typeface="Tahoma"/>
                <a:cs typeface="Tahoma"/>
              </a:rPr>
              <a:t>s</a:t>
            </a:r>
            <a:r>
              <a:rPr spc="-30" dirty="0">
                <a:latin typeface="Tahoma"/>
                <a:cs typeface="Tahoma"/>
              </a:rPr>
              <a:t> </a:t>
            </a:r>
            <a:r>
              <a:rPr spc="307" dirty="0">
                <a:latin typeface="Tahoma"/>
                <a:cs typeface="Tahoma"/>
              </a:rPr>
              <a:t>4</a:t>
            </a:r>
            <a:r>
              <a:rPr spc="-45" dirty="0">
                <a:latin typeface="Tahoma"/>
                <a:cs typeface="Tahoma"/>
              </a:rPr>
              <a:t> </a:t>
            </a:r>
            <a:r>
              <a:rPr spc="116" dirty="0">
                <a:latin typeface="Tahoma"/>
                <a:cs typeface="Tahoma"/>
              </a:rPr>
              <a:t>-</a:t>
            </a:r>
            <a:r>
              <a:rPr spc="-30" dirty="0">
                <a:latin typeface="Tahoma"/>
                <a:cs typeface="Tahoma"/>
              </a:rPr>
              <a:t> </a:t>
            </a:r>
            <a:r>
              <a:rPr spc="-71" dirty="0">
                <a:latin typeface="Tahoma"/>
                <a:cs typeface="Tahoma"/>
              </a:rPr>
              <a:t>10</a:t>
            </a:r>
          </a:p>
        </p:txBody>
      </p:sp>
      <p:sp>
        <p:nvSpPr>
          <p:cNvPr id="4" name="object 4"/>
          <p:cNvSpPr/>
          <p:nvPr/>
        </p:nvSpPr>
        <p:spPr>
          <a:xfrm>
            <a:off x="1817753" y="2177417"/>
            <a:ext cx="3004937" cy="3076955"/>
          </a:xfrm>
          <a:prstGeom prst="rect">
            <a:avLst/>
          </a:prstGeom>
          <a:blipFill>
            <a:blip r:embed="rId3" cstate="print"/>
            <a:stretch>
              <a:fillRect/>
            </a:stretch>
          </a:blipFill>
        </p:spPr>
        <p:txBody>
          <a:bodyPr wrap="square" lIns="0" tIns="0" rIns="0" bIns="0" rtlCol="0"/>
          <a:lstStyle/>
          <a:p>
            <a:endParaRPr sz="1350"/>
          </a:p>
        </p:txBody>
      </p:sp>
      <p:sp>
        <p:nvSpPr>
          <p:cNvPr id="5" name="object 5"/>
          <p:cNvSpPr txBox="1"/>
          <p:nvPr/>
        </p:nvSpPr>
        <p:spPr>
          <a:xfrm>
            <a:off x="2964568" y="2999369"/>
            <a:ext cx="540068" cy="415498"/>
          </a:xfrm>
          <a:prstGeom prst="rect">
            <a:avLst/>
          </a:prstGeom>
        </p:spPr>
        <p:txBody>
          <a:bodyPr vert="horz" wrap="square" lIns="0" tIns="0" rIns="0" bIns="0" rtlCol="0">
            <a:spAutoFit/>
          </a:bodyPr>
          <a:lstStyle/>
          <a:p>
            <a:pPr marL="9525" marR="3810" indent="104775"/>
            <a:r>
              <a:rPr sz="1350" spc="86" dirty="0">
                <a:solidFill>
                  <a:srgbClr val="675BA7"/>
                </a:solidFill>
                <a:latin typeface="Calibri"/>
                <a:cs typeface="Calibri"/>
              </a:rPr>
              <a:t>I</a:t>
            </a:r>
            <a:r>
              <a:rPr sz="1350" spc="240" dirty="0">
                <a:solidFill>
                  <a:srgbClr val="675BA7"/>
                </a:solidFill>
                <a:latin typeface="Calibri"/>
                <a:cs typeface="Calibri"/>
              </a:rPr>
              <a:t>S</a:t>
            </a:r>
            <a:r>
              <a:rPr sz="1350" spc="248" dirty="0">
                <a:solidFill>
                  <a:srgbClr val="675BA7"/>
                </a:solidFill>
                <a:latin typeface="Calibri"/>
                <a:cs typeface="Calibri"/>
              </a:rPr>
              <a:t>O</a:t>
            </a:r>
            <a:r>
              <a:rPr sz="1350" spc="83" dirty="0">
                <a:solidFill>
                  <a:srgbClr val="675BA7"/>
                </a:solidFill>
                <a:latin typeface="Calibri"/>
                <a:cs typeface="Calibri"/>
              </a:rPr>
              <a:t> </a:t>
            </a:r>
            <a:r>
              <a:rPr sz="1350" spc="124" dirty="0">
                <a:solidFill>
                  <a:srgbClr val="675BA7"/>
                </a:solidFill>
                <a:latin typeface="Calibri"/>
                <a:cs typeface="Calibri"/>
              </a:rPr>
              <a:t>2</a:t>
            </a:r>
            <a:r>
              <a:rPr sz="1350" spc="180" dirty="0">
                <a:solidFill>
                  <a:srgbClr val="675BA7"/>
                </a:solidFill>
                <a:latin typeface="Calibri"/>
                <a:cs typeface="Calibri"/>
              </a:rPr>
              <a:t>7</a:t>
            </a:r>
            <a:r>
              <a:rPr sz="1350" spc="210" dirty="0">
                <a:solidFill>
                  <a:srgbClr val="675BA7"/>
                </a:solidFill>
                <a:latin typeface="Calibri"/>
                <a:cs typeface="Calibri"/>
              </a:rPr>
              <a:t>0</a:t>
            </a:r>
            <a:r>
              <a:rPr sz="1350" spc="278" dirty="0">
                <a:solidFill>
                  <a:srgbClr val="675BA7"/>
                </a:solidFill>
                <a:latin typeface="Calibri"/>
                <a:cs typeface="Calibri"/>
              </a:rPr>
              <a:t>0</a:t>
            </a:r>
            <a:r>
              <a:rPr sz="1350" spc="-153" dirty="0">
                <a:solidFill>
                  <a:srgbClr val="675BA7"/>
                </a:solidFill>
                <a:latin typeface="Calibri"/>
                <a:cs typeface="Calibri"/>
              </a:rPr>
              <a:t>1</a:t>
            </a:r>
            <a:endParaRPr sz="1350">
              <a:latin typeface="Calibri"/>
              <a:cs typeface="Calibri"/>
            </a:endParaRPr>
          </a:p>
        </p:txBody>
      </p:sp>
      <p:sp>
        <p:nvSpPr>
          <p:cNvPr id="6" name="object 6"/>
          <p:cNvSpPr txBox="1"/>
          <p:nvPr/>
        </p:nvSpPr>
        <p:spPr>
          <a:xfrm>
            <a:off x="4415852" y="2678652"/>
            <a:ext cx="124778" cy="323165"/>
          </a:xfrm>
          <a:prstGeom prst="rect">
            <a:avLst/>
          </a:prstGeom>
        </p:spPr>
        <p:txBody>
          <a:bodyPr vert="horz" wrap="square" lIns="0" tIns="0" rIns="0" bIns="0" rtlCol="0">
            <a:spAutoFit/>
          </a:bodyPr>
          <a:lstStyle/>
          <a:p>
            <a:pPr marL="9525"/>
            <a:r>
              <a:rPr sz="2100" spc="-248" dirty="0">
                <a:solidFill>
                  <a:srgbClr val="675BA7"/>
                </a:solidFill>
                <a:latin typeface="Calibri"/>
                <a:cs typeface="Calibri"/>
              </a:rPr>
              <a:t>1</a:t>
            </a:r>
            <a:endParaRPr sz="2100">
              <a:latin typeface="Calibri"/>
              <a:cs typeface="Calibri"/>
            </a:endParaRPr>
          </a:p>
        </p:txBody>
      </p:sp>
      <p:sp>
        <p:nvSpPr>
          <p:cNvPr id="7" name="object 7"/>
          <p:cNvSpPr txBox="1"/>
          <p:nvPr/>
        </p:nvSpPr>
        <p:spPr>
          <a:xfrm>
            <a:off x="4386292" y="3247509"/>
            <a:ext cx="183833" cy="864339"/>
          </a:xfrm>
          <a:prstGeom prst="rect">
            <a:avLst/>
          </a:prstGeom>
        </p:spPr>
        <p:txBody>
          <a:bodyPr vert="horz" wrap="square" lIns="0" tIns="0" rIns="0" bIns="0" rtlCol="0">
            <a:spAutoFit/>
          </a:bodyPr>
          <a:lstStyle/>
          <a:p>
            <a:pPr marL="10478"/>
            <a:r>
              <a:rPr sz="2100" spc="210" dirty="0">
                <a:solidFill>
                  <a:srgbClr val="675BA7"/>
                </a:solidFill>
                <a:latin typeface="Calibri"/>
                <a:cs typeface="Calibri"/>
              </a:rPr>
              <a:t>2</a:t>
            </a:r>
            <a:endParaRPr sz="2100">
              <a:latin typeface="Calibri"/>
              <a:cs typeface="Calibri"/>
            </a:endParaRPr>
          </a:p>
          <a:p>
            <a:pPr marL="9525">
              <a:spcBef>
                <a:spcPts val="1691"/>
              </a:spcBef>
            </a:pPr>
            <a:r>
              <a:rPr sz="2100" spc="221" dirty="0">
                <a:solidFill>
                  <a:srgbClr val="675BA7"/>
                </a:solidFill>
                <a:latin typeface="Calibri"/>
                <a:cs typeface="Calibri"/>
              </a:rPr>
              <a:t>3</a:t>
            </a:r>
            <a:endParaRPr sz="2100">
              <a:latin typeface="Calibri"/>
              <a:cs typeface="Calibri"/>
            </a:endParaRPr>
          </a:p>
        </p:txBody>
      </p:sp>
      <p:sp>
        <p:nvSpPr>
          <p:cNvPr id="8" name="object 8"/>
          <p:cNvSpPr txBox="1"/>
          <p:nvPr/>
        </p:nvSpPr>
        <p:spPr>
          <a:xfrm>
            <a:off x="4378303" y="4339684"/>
            <a:ext cx="200501" cy="323165"/>
          </a:xfrm>
          <a:prstGeom prst="rect">
            <a:avLst/>
          </a:prstGeom>
        </p:spPr>
        <p:txBody>
          <a:bodyPr vert="horz" wrap="square" lIns="0" tIns="0" rIns="0" bIns="0" rtlCol="0">
            <a:spAutoFit/>
          </a:bodyPr>
          <a:lstStyle/>
          <a:p>
            <a:pPr marL="9525"/>
            <a:r>
              <a:rPr sz="2100" spc="360" dirty="0">
                <a:solidFill>
                  <a:srgbClr val="675BA7"/>
                </a:solidFill>
                <a:latin typeface="Calibri"/>
                <a:cs typeface="Calibri"/>
              </a:rPr>
              <a:t>4</a:t>
            </a:r>
            <a:endParaRPr sz="2100">
              <a:latin typeface="Calibri"/>
              <a:cs typeface="Calibri"/>
            </a:endParaRPr>
          </a:p>
        </p:txBody>
      </p:sp>
      <p:sp>
        <p:nvSpPr>
          <p:cNvPr id="9" name="object 9"/>
          <p:cNvSpPr txBox="1"/>
          <p:nvPr/>
        </p:nvSpPr>
        <p:spPr>
          <a:xfrm>
            <a:off x="2685289" y="4592574"/>
            <a:ext cx="1098709" cy="415498"/>
          </a:xfrm>
          <a:prstGeom prst="rect">
            <a:avLst/>
          </a:prstGeom>
          <a:solidFill>
            <a:srgbClr val="675BA7"/>
          </a:solidFill>
        </p:spPr>
        <p:txBody>
          <a:bodyPr vert="horz" wrap="square" lIns="0" tIns="0" rIns="0" bIns="0" rtlCol="0">
            <a:spAutoFit/>
          </a:bodyPr>
          <a:lstStyle/>
          <a:p>
            <a:pPr algn="ctr">
              <a:lnSpc>
                <a:spcPct val="100000"/>
              </a:lnSpc>
            </a:pPr>
            <a:r>
              <a:rPr sz="1350" spc="135" dirty="0">
                <a:solidFill>
                  <a:srgbClr val="FFFFFF"/>
                </a:solidFill>
                <a:latin typeface="Calibri"/>
                <a:cs typeface="Calibri"/>
              </a:rPr>
              <a:t>2</a:t>
            </a:r>
            <a:r>
              <a:rPr sz="1350" spc="60" dirty="0">
                <a:solidFill>
                  <a:srgbClr val="FFFFFF"/>
                </a:solidFill>
                <a:latin typeface="Calibri"/>
                <a:cs typeface="Calibri"/>
              </a:rPr>
              <a:t>0</a:t>
            </a:r>
            <a:r>
              <a:rPr sz="1350" spc="64" dirty="0">
                <a:solidFill>
                  <a:srgbClr val="FFFFFF"/>
                </a:solidFill>
                <a:latin typeface="Calibri"/>
                <a:cs typeface="Calibri"/>
              </a:rPr>
              <a:t>1</a:t>
            </a:r>
            <a:r>
              <a:rPr sz="1350" spc="143" dirty="0">
                <a:solidFill>
                  <a:srgbClr val="FFFFFF"/>
                </a:solidFill>
                <a:latin typeface="Calibri"/>
                <a:cs typeface="Calibri"/>
              </a:rPr>
              <a:t>3</a:t>
            </a:r>
            <a:endParaRPr sz="1350">
              <a:latin typeface="Calibri"/>
              <a:cs typeface="Calibri"/>
            </a:endParaRPr>
          </a:p>
          <a:p>
            <a:pPr algn="ctr">
              <a:lnSpc>
                <a:spcPct val="100000"/>
              </a:lnSpc>
            </a:pPr>
            <a:r>
              <a:rPr sz="1350" spc="146" dirty="0">
                <a:solidFill>
                  <a:srgbClr val="FFFFFF"/>
                </a:solidFill>
                <a:latin typeface="Calibri"/>
                <a:cs typeface="Calibri"/>
              </a:rPr>
              <a:t>V</a:t>
            </a:r>
            <a:r>
              <a:rPr sz="1350" spc="139" dirty="0">
                <a:solidFill>
                  <a:srgbClr val="FFFFFF"/>
                </a:solidFill>
                <a:latin typeface="Calibri"/>
                <a:cs typeface="Calibri"/>
              </a:rPr>
              <a:t>e</a:t>
            </a:r>
            <a:r>
              <a:rPr sz="1350" spc="98" dirty="0">
                <a:solidFill>
                  <a:srgbClr val="FFFFFF"/>
                </a:solidFill>
                <a:latin typeface="Calibri"/>
                <a:cs typeface="Calibri"/>
              </a:rPr>
              <a:t>rsi</a:t>
            </a:r>
            <a:r>
              <a:rPr sz="1350" spc="172" dirty="0">
                <a:solidFill>
                  <a:srgbClr val="FFFFFF"/>
                </a:solidFill>
                <a:latin typeface="Calibri"/>
                <a:cs typeface="Calibri"/>
              </a:rPr>
              <a:t>o</a:t>
            </a:r>
            <a:r>
              <a:rPr sz="1350" spc="127" dirty="0">
                <a:solidFill>
                  <a:srgbClr val="FFFFFF"/>
                </a:solidFill>
                <a:latin typeface="Calibri"/>
                <a:cs typeface="Calibri"/>
              </a:rPr>
              <a:t>n</a:t>
            </a:r>
            <a:endParaRPr sz="1350">
              <a:latin typeface="Calibri"/>
              <a:cs typeface="Calibri"/>
            </a:endParaRPr>
          </a:p>
        </p:txBody>
      </p:sp>
      <p:sp>
        <p:nvSpPr>
          <p:cNvPr id="10" name="object 10"/>
          <p:cNvSpPr/>
          <p:nvPr/>
        </p:nvSpPr>
        <p:spPr>
          <a:xfrm>
            <a:off x="4823270" y="3335846"/>
            <a:ext cx="1170623" cy="380524"/>
          </a:xfrm>
          <a:custGeom>
            <a:avLst/>
            <a:gdLst/>
            <a:ahLst/>
            <a:cxnLst/>
            <a:rect l="l" t="t" r="r" b="b"/>
            <a:pathLst>
              <a:path w="1560829" h="507364">
                <a:moveTo>
                  <a:pt x="0" y="0"/>
                </a:moveTo>
                <a:lnTo>
                  <a:pt x="1560728" y="507111"/>
                </a:lnTo>
              </a:path>
            </a:pathLst>
          </a:custGeom>
          <a:ln w="25907">
            <a:solidFill>
              <a:srgbClr val="F05A28"/>
            </a:solidFill>
            <a:prstDash val="dash"/>
          </a:ln>
        </p:spPr>
        <p:txBody>
          <a:bodyPr wrap="square" lIns="0" tIns="0" rIns="0" bIns="0" rtlCol="0"/>
          <a:lstStyle/>
          <a:p>
            <a:endParaRPr sz="1350"/>
          </a:p>
        </p:txBody>
      </p:sp>
      <p:sp>
        <p:nvSpPr>
          <p:cNvPr id="11" name="object 11"/>
          <p:cNvSpPr txBox="1"/>
          <p:nvPr/>
        </p:nvSpPr>
        <p:spPr>
          <a:xfrm>
            <a:off x="2964569" y="5565240"/>
            <a:ext cx="6443799" cy="461665"/>
          </a:xfrm>
          <a:prstGeom prst="rect">
            <a:avLst/>
          </a:prstGeom>
        </p:spPr>
        <p:txBody>
          <a:bodyPr vert="horz" wrap="square" lIns="0" tIns="0" rIns="0" bIns="0" rtlCol="0">
            <a:spAutoFit/>
          </a:bodyPr>
          <a:lstStyle/>
          <a:p>
            <a:pPr marL="9525" algn="ctr"/>
            <a:r>
              <a:rPr lang="fr-FR" sz="1500" spc="150" dirty="0">
                <a:solidFill>
                  <a:srgbClr val="F05A28"/>
                </a:solidFill>
                <a:latin typeface="Arial" panose="020B0604020202020204" pitchFamily="34" charset="0"/>
                <a:cs typeface="Arial" panose="020B0604020202020204" pitchFamily="34" charset="0"/>
              </a:rPr>
              <a:t>7 Clauses relatives à la nature et au fonctionnement de votre SMSI</a:t>
            </a:r>
            <a:endParaRPr sz="1500" dirty="0">
              <a:latin typeface="Arial" panose="020B0604020202020204" pitchFamily="34" charset="0"/>
              <a:cs typeface="Arial" panose="020B0604020202020204" pitchFamily="34" charset="0"/>
            </a:endParaRPr>
          </a:p>
        </p:txBody>
      </p:sp>
      <p:graphicFrame>
        <p:nvGraphicFramePr>
          <p:cNvPr id="3" name="object 3"/>
          <p:cNvGraphicFramePr>
            <a:graphicFrameLocks noGrp="1"/>
          </p:cNvGraphicFramePr>
          <p:nvPr/>
        </p:nvGraphicFramePr>
        <p:xfrm>
          <a:off x="5988151" y="2559544"/>
          <a:ext cx="4675084" cy="2312310"/>
        </p:xfrm>
        <a:graphic>
          <a:graphicData uri="http://schemas.openxmlformats.org/drawingml/2006/table">
            <a:tbl>
              <a:tblPr firstRow="1" bandRow="1">
                <a:tableStyleId>{2D5ABB26-0587-4C30-8999-92F81FD0307C}</a:tableStyleId>
              </a:tblPr>
              <a:tblGrid>
                <a:gridCol w="1007249">
                  <a:extLst>
                    <a:ext uri="{9D8B030D-6E8A-4147-A177-3AD203B41FA5}">
                      <a16:colId xmlns:a16="http://schemas.microsoft.com/office/drawing/2014/main" val="20000"/>
                    </a:ext>
                  </a:extLst>
                </a:gridCol>
                <a:gridCol w="2928638">
                  <a:extLst>
                    <a:ext uri="{9D8B030D-6E8A-4147-A177-3AD203B41FA5}">
                      <a16:colId xmlns:a16="http://schemas.microsoft.com/office/drawing/2014/main" val="20001"/>
                    </a:ext>
                  </a:extLst>
                </a:gridCol>
                <a:gridCol w="739197">
                  <a:extLst>
                    <a:ext uri="{9D8B030D-6E8A-4147-A177-3AD203B41FA5}">
                      <a16:colId xmlns:a16="http://schemas.microsoft.com/office/drawing/2014/main" val="20002"/>
                    </a:ext>
                  </a:extLst>
                </a:gridCol>
              </a:tblGrid>
              <a:tr h="298563">
                <a:tc>
                  <a:txBody>
                    <a:bodyPr/>
                    <a:lstStyle/>
                    <a:p>
                      <a:pPr marL="259079">
                        <a:lnSpc>
                          <a:spcPct val="100000"/>
                        </a:lnSpc>
                      </a:pPr>
                      <a:r>
                        <a:rPr sz="1400" spc="40" dirty="0">
                          <a:solidFill>
                            <a:srgbClr val="FFFFFF"/>
                          </a:solidFill>
                          <a:latin typeface="Arial" panose="020B0604020202020204" pitchFamily="34" charset="0"/>
                          <a:cs typeface="Arial" panose="020B0604020202020204" pitchFamily="34" charset="0"/>
                        </a:rPr>
                        <a:t>Cl</a:t>
                      </a:r>
                      <a:r>
                        <a:rPr sz="1400" spc="35" dirty="0">
                          <a:solidFill>
                            <a:srgbClr val="FFFFFF"/>
                          </a:solidFill>
                          <a:latin typeface="Arial" panose="020B0604020202020204" pitchFamily="34" charset="0"/>
                          <a:cs typeface="Arial" panose="020B0604020202020204" pitchFamily="34" charset="0"/>
                        </a:rPr>
                        <a:t>a</a:t>
                      </a:r>
                      <a:r>
                        <a:rPr sz="1400" spc="40" dirty="0">
                          <a:solidFill>
                            <a:srgbClr val="FFFFFF"/>
                          </a:solidFill>
                          <a:latin typeface="Arial" panose="020B0604020202020204" pitchFamily="34" charset="0"/>
                          <a:cs typeface="Arial" panose="020B0604020202020204" pitchFamily="34" charset="0"/>
                        </a:rPr>
                        <a:t>us</a:t>
                      </a:r>
                      <a:r>
                        <a:rPr sz="1400" dirty="0">
                          <a:solidFill>
                            <a:srgbClr val="FFFFFF"/>
                          </a:solidFill>
                          <a:latin typeface="Arial" panose="020B0604020202020204" pitchFamily="34" charset="0"/>
                          <a:cs typeface="Arial" panose="020B0604020202020204" pitchFamily="34" charset="0"/>
                        </a:rPr>
                        <a:t>e</a:t>
                      </a:r>
                      <a:r>
                        <a:rPr sz="1400" spc="30" dirty="0">
                          <a:solidFill>
                            <a:srgbClr val="FFFFFF"/>
                          </a:solidFill>
                          <a:latin typeface="Arial" panose="020B0604020202020204" pitchFamily="34" charset="0"/>
                          <a:cs typeface="Arial" panose="020B0604020202020204" pitchFamily="34" charset="0"/>
                        </a:rPr>
                        <a:t> </a:t>
                      </a:r>
                      <a:r>
                        <a:rPr sz="1400" dirty="0">
                          <a:solidFill>
                            <a:srgbClr val="FFFFFF"/>
                          </a:solidFill>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05A28"/>
                    </a:solidFill>
                  </a:tcPr>
                </a:tc>
                <a:tc>
                  <a:txBody>
                    <a:bodyPr/>
                    <a:lstStyle/>
                    <a:p>
                      <a:pPr marL="84455">
                        <a:lnSpc>
                          <a:spcPct val="100000"/>
                        </a:lnSpc>
                      </a:pPr>
                      <a:r>
                        <a:rPr sz="1400" spc="40" dirty="0">
                          <a:solidFill>
                            <a:srgbClr val="FFFFFF"/>
                          </a:solidFill>
                          <a:latin typeface="Arial" panose="020B0604020202020204" pitchFamily="34" charset="0"/>
                          <a:cs typeface="Arial" panose="020B0604020202020204" pitchFamily="34" charset="0"/>
                        </a:rPr>
                        <a:t>D</a:t>
                      </a:r>
                      <a:r>
                        <a:rPr lang="fr-FR" sz="1400" spc="40" dirty="0">
                          <a:solidFill>
                            <a:srgbClr val="FFFFFF"/>
                          </a:solidFill>
                          <a:latin typeface="Arial" panose="020B0604020202020204" pitchFamily="34" charset="0"/>
                          <a:cs typeface="Arial" panose="020B0604020202020204" pitchFamily="34" charset="0"/>
                        </a:rPr>
                        <a:t>é</a:t>
                      </a:r>
                      <a:r>
                        <a:rPr sz="1400" spc="40" dirty="0" err="1">
                          <a:solidFill>
                            <a:srgbClr val="FFFFFF"/>
                          </a:solidFill>
                          <a:latin typeface="Arial" panose="020B0604020202020204" pitchFamily="34" charset="0"/>
                          <a:cs typeface="Arial" panose="020B0604020202020204" pitchFamily="34" charset="0"/>
                        </a:rPr>
                        <a:t>s</a:t>
                      </a:r>
                      <a:r>
                        <a:rPr sz="1400" spc="35" dirty="0" err="1">
                          <a:solidFill>
                            <a:srgbClr val="FFFFFF"/>
                          </a:solidFill>
                          <a:latin typeface="Arial" panose="020B0604020202020204" pitchFamily="34" charset="0"/>
                          <a:cs typeface="Arial" panose="020B0604020202020204" pitchFamily="34" charset="0"/>
                        </a:rPr>
                        <a:t>c</a:t>
                      </a:r>
                      <a:r>
                        <a:rPr sz="1400" spc="30" dirty="0" err="1">
                          <a:solidFill>
                            <a:srgbClr val="FFFFFF"/>
                          </a:solidFill>
                          <a:latin typeface="Arial" panose="020B0604020202020204" pitchFamily="34" charset="0"/>
                          <a:cs typeface="Arial" panose="020B0604020202020204" pitchFamily="34" charset="0"/>
                        </a:rPr>
                        <a:t>r</a:t>
                      </a:r>
                      <a:r>
                        <a:rPr sz="1400" spc="40" dirty="0" err="1">
                          <a:solidFill>
                            <a:srgbClr val="FFFFFF"/>
                          </a:solidFill>
                          <a:latin typeface="Arial" panose="020B0604020202020204" pitchFamily="34" charset="0"/>
                          <a:cs typeface="Arial" panose="020B0604020202020204" pitchFamily="34" charset="0"/>
                        </a:rPr>
                        <a:t>ip</a:t>
                      </a:r>
                      <a:r>
                        <a:rPr sz="1400" spc="35" dirty="0" err="1">
                          <a:solidFill>
                            <a:srgbClr val="FFFFFF"/>
                          </a:solidFill>
                          <a:latin typeface="Arial" panose="020B0604020202020204" pitchFamily="34" charset="0"/>
                          <a:cs typeface="Arial" panose="020B0604020202020204" pitchFamily="34" charset="0"/>
                        </a:rPr>
                        <a:t>t</a:t>
                      </a:r>
                      <a:r>
                        <a:rPr sz="1400" spc="40" dirty="0" err="1">
                          <a:solidFill>
                            <a:srgbClr val="FFFFFF"/>
                          </a:solidFill>
                          <a:latin typeface="Arial" panose="020B0604020202020204" pitchFamily="34" charset="0"/>
                          <a:cs typeface="Arial" panose="020B0604020202020204" pitchFamily="34" charset="0"/>
                        </a:rPr>
                        <a:t>i</a:t>
                      </a:r>
                      <a:r>
                        <a:rPr sz="1400" spc="35" dirty="0" err="1">
                          <a:solidFill>
                            <a:srgbClr val="FFFFFF"/>
                          </a:solidFill>
                          <a:latin typeface="Arial" panose="020B0604020202020204" pitchFamily="34" charset="0"/>
                          <a:cs typeface="Arial" panose="020B0604020202020204" pitchFamily="34" charset="0"/>
                        </a:rPr>
                        <a:t>o</a:t>
                      </a:r>
                      <a:r>
                        <a:rPr sz="1400" dirty="0" err="1">
                          <a:solidFill>
                            <a:srgbClr val="FFFFFF"/>
                          </a:solidFill>
                          <a:latin typeface="Arial" panose="020B0604020202020204" pitchFamily="34" charset="0"/>
                          <a:cs typeface="Arial" panose="020B0604020202020204" pitchFamily="34" charset="0"/>
                        </a:rPr>
                        <a:t>n</a:t>
                      </a:r>
                      <a:endParaRPr sz="140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38100">
                      <a:solidFill>
                        <a:srgbClr val="FFFFFF"/>
                      </a:solidFill>
                      <a:prstDash val="solid"/>
                    </a:lnB>
                    <a:solidFill>
                      <a:srgbClr val="F05A28"/>
                    </a:solidFill>
                  </a:tcPr>
                </a:tc>
                <a:tc>
                  <a:txBody>
                    <a:bodyPr/>
                    <a:lstStyle/>
                    <a:p>
                      <a:endParaRPr sz="1400">
                        <a:latin typeface="Arial" panose="020B0604020202020204" pitchFamily="34" charset="0"/>
                        <a:cs typeface="Arial" panose="020B0604020202020204" pitchFamily="34" charset="0"/>
                      </a:endParaRPr>
                    </a:p>
                  </a:txBody>
                  <a:tcPr marL="0" marR="0" marT="0" marB="0">
                    <a:lnT w="12700">
                      <a:solidFill>
                        <a:srgbClr val="FFFFFF"/>
                      </a:solidFill>
                      <a:prstDash val="solid"/>
                    </a:lnT>
                    <a:lnB w="38100">
                      <a:solidFill>
                        <a:srgbClr val="FFFFFF"/>
                      </a:solidFill>
                      <a:prstDash val="solid"/>
                    </a:lnB>
                  </a:tcPr>
                </a:tc>
                <a:extLst>
                  <a:ext uri="{0D108BD9-81ED-4DB2-BD59-A6C34878D82A}">
                    <a16:rowId xmlns:a16="http://schemas.microsoft.com/office/drawing/2014/main" val="10000"/>
                  </a:ext>
                </a:extLst>
              </a:tr>
              <a:tr h="279514">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4</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lang="fr-FR" sz="1050" spc="-10" dirty="0">
                          <a:solidFill>
                            <a:srgbClr val="3E3E3E"/>
                          </a:solidFill>
                          <a:latin typeface="Arial" panose="020B0604020202020204" pitchFamily="34" charset="0"/>
                          <a:cs typeface="Arial" panose="020B0604020202020204" pitchFamily="34" charset="0"/>
                        </a:rPr>
                        <a:t>Contexte de l'Organisation</a:t>
                      </a:r>
                    </a:p>
                  </a:txBody>
                  <a:tcPr marL="0" marR="0" marT="0" marB="0">
                    <a:lnL w="12700">
                      <a:solidFill>
                        <a:srgbClr val="FFFFFF"/>
                      </a:solidFill>
                      <a:prstDash val="solid"/>
                    </a:lnL>
                    <a:lnT w="38100">
                      <a:solidFill>
                        <a:srgbClr val="FFFFFF"/>
                      </a:solidFill>
                      <a:prstDash val="solid"/>
                    </a:lnT>
                    <a:lnB w="12700">
                      <a:solidFill>
                        <a:srgbClr val="FFFFFF"/>
                      </a:solidFill>
                      <a:prstDash val="solid"/>
                    </a:lnB>
                    <a:solidFill>
                      <a:srgbClr val="F9D1CD"/>
                    </a:solidFill>
                  </a:tcPr>
                </a:tc>
                <a:tc>
                  <a:txBody>
                    <a:bodyPr/>
                    <a:lstStyle/>
                    <a:p>
                      <a:endParaRPr sz="1050">
                        <a:latin typeface="Arial" panose="020B0604020202020204" pitchFamily="34" charset="0"/>
                        <a:cs typeface="Arial" panose="020B0604020202020204" pitchFamily="34" charset="0"/>
                      </a:endParaRPr>
                    </a:p>
                  </a:txBody>
                  <a:tcPr marL="0" marR="0" marT="0" marB="0">
                    <a:lnT w="381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289039">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5</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AE8"/>
                    </a:solidFill>
                  </a:tcPr>
                </a:tc>
                <a:tc>
                  <a:txBody>
                    <a:bodyPr/>
                    <a:lstStyle/>
                    <a:p>
                      <a:pPr marL="84455">
                        <a:lnSpc>
                          <a:spcPct val="100000"/>
                        </a:lnSpc>
                      </a:pPr>
                      <a:r>
                        <a:rPr sz="1050" spc="-15" dirty="0">
                          <a:solidFill>
                            <a:srgbClr val="3E3E3E"/>
                          </a:solidFill>
                          <a:latin typeface="Arial" panose="020B0604020202020204" pitchFamily="34" charset="0"/>
                          <a:cs typeface="Arial" panose="020B0604020202020204" pitchFamily="34" charset="0"/>
                        </a:rPr>
                        <a:t>L</a:t>
                      </a:r>
                      <a:r>
                        <a:rPr sz="1050" spc="-5" dirty="0">
                          <a:solidFill>
                            <a:srgbClr val="3E3E3E"/>
                          </a:solidFill>
                          <a:latin typeface="Arial" panose="020B0604020202020204" pitchFamily="34" charset="0"/>
                          <a:cs typeface="Arial" panose="020B0604020202020204" pitchFamily="34" charset="0"/>
                        </a:rPr>
                        <a:t>e</a:t>
                      </a:r>
                      <a:r>
                        <a:rPr sz="1050" dirty="0">
                          <a:solidFill>
                            <a:srgbClr val="3E3E3E"/>
                          </a:solidFill>
                          <a:latin typeface="Arial" panose="020B0604020202020204" pitchFamily="34" charset="0"/>
                          <a:cs typeface="Arial" panose="020B0604020202020204" pitchFamily="34" charset="0"/>
                        </a:rPr>
                        <a:t>ad</a:t>
                      </a:r>
                      <a:r>
                        <a:rPr sz="1050" spc="-5" dirty="0">
                          <a:solidFill>
                            <a:srgbClr val="3E3E3E"/>
                          </a:solidFill>
                          <a:latin typeface="Arial" panose="020B0604020202020204" pitchFamily="34" charset="0"/>
                          <a:cs typeface="Arial" panose="020B0604020202020204" pitchFamily="34" charset="0"/>
                        </a:rPr>
                        <a:t>er</a:t>
                      </a:r>
                      <a:r>
                        <a:rPr sz="1050" dirty="0">
                          <a:solidFill>
                            <a:srgbClr val="3E3E3E"/>
                          </a:solidFill>
                          <a:latin typeface="Arial" panose="020B0604020202020204" pitchFamily="34" charset="0"/>
                          <a:cs typeface="Arial" panose="020B0604020202020204" pitchFamily="34" charset="0"/>
                        </a:rPr>
                        <a:t>ship</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CEAE8"/>
                    </a:solidFill>
                  </a:tcPr>
                </a:tc>
                <a:tc>
                  <a:txBody>
                    <a:bodyPr/>
                    <a:lstStyle/>
                    <a:p>
                      <a:endParaRPr sz="105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289039">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6</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sz="1050" dirty="0">
                          <a:solidFill>
                            <a:srgbClr val="3E3E3E"/>
                          </a:solidFill>
                          <a:latin typeface="Arial" panose="020B0604020202020204" pitchFamily="34" charset="0"/>
                          <a:cs typeface="Arial" panose="020B0604020202020204" pitchFamily="34" charset="0"/>
                        </a:rPr>
                        <a:t>Planning</a:t>
                      </a:r>
                      <a:endParaRPr sz="105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9D1CD"/>
                    </a:solidFill>
                  </a:tcPr>
                </a:tc>
                <a:tc>
                  <a:txBody>
                    <a:bodyPr/>
                    <a:lstStyle/>
                    <a:p>
                      <a:endParaRPr sz="105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289038">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7</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AE8"/>
                    </a:solidFill>
                  </a:tcPr>
                </a:tc>
                <a:tc>
                  <a:txBody>
                    <a:bodyPr/>
                    <a:lstStyle/>
                    <a:p>
                      <a:pPr marL="84455">
                        <a:lnSpc>
                          <a:spcPct val="100000"/>
                        </a:lnSpc>
                      </a:pPr>
                      <a:r>
                        <a:rPr sz="1050" dirty="0">
                          <a:solidFill>
                            <a:srgbClr val="3E3E3E"/>
                          </a:solidFill>
                          <a:latin typeface="Arial" panose="020B0604020202020204" pitchFamily="34" charset="0"/>
                          <a:cs typeface="Arial" panose="020B0604020202020204" pitchFamily="34" charset="0"/>
                        </a:rPr>
                        <a:t>Suppo</a:t>
                      </a:r>
                      <a:r>
                        <a:rPr sz="1050" spc="-5" dirty="0">
                          <a:solidFill>
                            <a:srgbClr val="3E3E3E"/>
                          </a:solidFill>
                          <a:latin typeface="Arial" panose="020B0604020202020204" pitchFamily="34" charset="0"/>
                          <a:cs typeface="Arial" panose="020B0604020202020204" pitchFamily="34" charset="0"/>
                        </a:rPr>
                        <a:t>r</a:t>
                      </a:r>
                      <a:r>
                        <a:rPr sz="1050" dirty="0">
                          <a:solidFill>
                            <a:srgbClr val="3E3E3E"/>
                          </a:solidFill>
                          <a:latin typeface="Arial" panose="020B0604020202020204" pitchFamily="34" charset="0"/>
                          <a:cs typeface="Arial" panose="020B0604020202020204" pitchFamily="34" charset="0"/>
                        </a:rPr>
                        <a:t>t</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CEAE8"/>
                    </a:solidFill>
                  </a:tcPr>
                </a:tc>
                <a:tc>
                  <a:txBody>
                    <a:bodyPr/>
                    <a:lstStyle/>
                    <a:p>
                      <a:endParaRPr sz="105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289039">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8</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sz="1050" dirty="0">
                          <a:solidFill>
                            <a:srgbClr val="3E3E3E"/>
                          </a:solidFill>
                          <a:latin typeface="Arial" panose="020B0604020202020204" pitchFamily="34" charset="0"/>
                          <a:cs typeface="Arial" panose="020B0604020202020204" pitchFamily="34" charset="0"/>
                        </a:rPr>
                        <a:t>Op</a:t>
                      </a:r>
                      <a:r>
                        <a:rPr lang="fr-FR" sz="1050" spc="-5" dirty="0">
                          <a:solidFill>
                            <a:srgbClr val="3E3E3E"/>
                          </a:solidFill>
                          <a:latin typeface="Arial" panose="020B0604020202020204" pitchFamily="34" charset="0"/>
                          <a:cs typeface="Arial" panose="020B0604020202020204" pitchFamily="34" charset="0"/>
                        </a:rPr>
                        <a:t>é</a:t>
                      </a:r>
                      <a:r>
                        <a:rPr sz="1050" spc="-30" dirty="0">
                          <a:solidFill>
                            <a:srgbClr val="3E3E3E"/>
                          </a:solidFill>
                          <a:latin typeface="Arial" panose="020B0604020202020204" pitchFamily="34" charset="0"/>
                          <a:cs typeface="Arial" panose="020B0604020202020204" pitchFamily="34" charset="0"/>
                        </a:rPr>
                        <a:t>r</a:t>
                      </a:r>
                      <a:r>
                        <a:rPr sz="1050" dirty="0">
                          <a:solidFill>
                            <a:srgbClr val="3E3E3E"/>
                          </a:solidFill>
                          <a:latin typeface="Arial" panose="020B0604020202020204" pitchFamily="34" charset="0"/>
                          <a:cs typeface="Arial" panose="020B0604020202020204" pitchFamily="34" charset="0"/>
                        </a:rPr>
                        <a:t>ation</a:t>
                      </a:r>
                      <a:endParaRPr sz="105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9D1CD"/>
                    </a:solidFill>
                  </a:tcPr>
                </a:tc>
                <a:tc>
                  <a:txBody>
                    <a:bodyPr/>
                    <a:lstStyle/>
                    <a:p>
                      <a:endParaRPr sz="1050" dirty="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289039">
                <a:tc>
                  <a:txBody>
                    <a:bodyPr/>
                    <a:lstStyle/>
                    <a:p>
                      <a:pPr algn="ctr">
                        <a:lnSpc>
                          <a:spcPct val="100000"/>
                        </a:lnSpc>
                      </a:pPr>
                      <a:r>
                        <a:rPr sz="1050" dirty="0">
                          <a:solidFill>
                            <a:srgbClr val="3E3E3E"/>
                          </a:solidFill>
                          <a:latin typeface="Arial" panose="020B0604020202020204" pitchFamily="34" charset="0"/>
                          <a:cs typeface="Arial" panose="020B0604020202020204" pitchFamily="34" charset="0"/>
                        </a:rPr>
                        <a:t>9</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CEAE8"/>
                    </a:solidFill>
                  </a:tcPr>
                </a:tc>
                <a:tc>
                  <a:txBody>
                    <a:bodyPr/>
                    <a:lstStyle/>
                    <a:p>
                      <a:pPr marL="84455">
                        <a:lnSpc>
                          <a:spcPct val="100000"/>
                        </a:lnSpc>
                      </a:pPr>
                      <a:r>
                        <a:rPr lang="fr-FR" sz="1050" dirty="0">
                          <a:solidFill>
                            <a:srgbClr val="3E3E3E"/>
                          </a:solidFill>
                          <a:latin typeface="Arial" panose="020B0604020202020204" pitchFamily="34" charset="0"/>
                          <a:cs typeface="Arial" panose="020B0604020202020204" pitchFamily="34" charset="0"/>
                        </a:rPr>
                        <a:t>Evaluation de </a:t>
                      </a:r>
                      <a:r>
                        <a:rPr sz="1050" dirty="0">
                          <a:solidFill>
                            <a:srgbClr val="3E3E3E"/>
                          </a:solidFill>
                          <a:latin typeface="Arial" panose="020B0604020202020204" pitchFamily="34" charset="0"/>
                          <a:cs typeface="Arial" panose="020B0604020202020204" pitchFamily="34" charset="0"/>
                        </a:rPr>
                        <a:t>P</a:t>
                      </a:r>
                      <a:r>
                        <a:rPr sz="1050" spc="-5" dirty="0">
                          <a:solidFill>
                            <a:srgbClr val="3E3E3E"/>
                          </a:solidFill>
                          <a:latin typeface="Arial" panose="020B0604020202020204" pitchFamily="34" charset="0"/>
                          <a:cs typeface="Arial" panose="020B0604020202020204" pitchFamily="34" charset="0"/>
                        </a:rPr>
                        <a:t>er</a:t>
                      </a:r>
                      <a:r>
                        <a:rPr sz="1050" spc="-10" dirty="0">
                          <a:solidFill>
                            <a:srgbClr val="3E3E3E"/>
                          </a:solidFill>
                          <a:latin typeface="Arial" panose="020B0604020202020204" pitchFamily="34" charset="0"/>
                          <a:cs typeface="Arial" panose="020B0604020202020204" pitchFamily="34" charset="0"/>
                        </a:rPr>
                        <a:t>f</a:t>
                      </a:r>
                      <a:r>
                        <a:rPr sz="1050" dirty="0">
                          <a:solidFill>
                            <a:srgbClr val="3E3E3E"/>
                          </a:solidFill>
                          <a:latin typeface="Arial" panose="020B0604020202020204" pitchFamily="34" charset="0"/>
                          <a:cs typeface="Arial" panose="020B0604020202020204" pitchFamily="34" charset="0"/>
                        </a:rPr>
                        <a:t>o</a:t>
                      </a:r>
                      <a:r>
                        <a:rPr sz="1050" spc="-5" dirty="0">
                          <a:solidFill>
                            <a:srgbClr val="3E3E3E"/>
                          </a:solidFill>
                          <a:latin typeface="Arial" panose="020B0604020202020204" pitchFamily="34" charset="0"/>
                          <a:cs typeface="Arial" panose="020B0604020202020204" pitchFamily="34" charset="0"/>
                        </a:rPr>
                        <a:t>r</a:t>
                      </a:r>
                      <a:r>
                        <a:rPr sz="1050" dirty="0">
                          <a:solidFill>
                            <a:srgbClr val="3E3E3E"/>
                          </a:solidFill>
                          <a:latin typeface="Arial" panose="020B0604020202020204" pitchFamily="34" charset="0"/>
                          <a:cs typeface="Arial" panose="020B0604020202020204" pitchFamily="34" charset="0"/>
                        </a:rPr>
                        <a:t>man</a:t>
                      </a:r>
                      <a:r>
                        <a:rPr sz="1050" spc="-15" dirty="0">
                          <a:solidFill>
                            <a:srgbClr val="3E3E3E"/>
                          </a:solidFill>
                          <a:latin typeface="Arial" panose="020B0604020202020204" pitchFamily="34" charset="0"/>
                          <a:cs typeface="Arial" panose="020B0604020202020204" pitchFamily="34" charset="0"/>
                        </a:rPr>
                        <a:t>c</a:t>
                      </a:r>
                      <a:r>
                        <a:rPr sz="1050" dirty="0">
                          <a:solidFill>
                            <a:srgbClr val="3E3E3E"/>
                          </a:solidFill>
                          <a:latin typeface="Arial" panose="020B0604020202020204" pitchFamily="34" charset="0"/>
                          <a:cs typeface="Arial" panose="020B0604020202020204" pitchFamily="34" charset="0"/>
                        </a:rPr>
                        <a:t>e</a:t>
                      </a:r>
                      <a:endParaRPr sz="105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CEAE8"/>
                    </a:solidFill>
                  </a:tcPr>
                </a:tc>
                <a:tc>
                  <a:txBody>
                    <a:bodyPr/>
                    <a:lstStyle/>
                    <a:p>
                      <a:endParaRPr sz="105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289039">
                <a:tc>
                  <a:txBody>
                    <a:bodyPr/>
                    <a:lstStyle/>
                    <a:p>
                      <a:pPr marL="635" algn="ctr">
                        <a:lnSpc>
                          <a:spcPct val="100000"/>
                        </a:lnSpc>
                      </a:pPr>
                      <a:r>
                        <a:rPr sz="1050" dirty="0">
                          <a:solidFill>
                            <a:srgbClr val="3E3E3E"/>
                          </a:solidFill>
                          <a:latin typeface="Arial" panose="020B0604020202020204" pitchFamily="34" charset="0"/>
                          <a:cs typeface="Arial" panose="020B0604020202020204" pitchFamily="34" charset="0"/>
                        </a:rPr>
                        <a:t>10</a:t>
                      </a:r>
                      <a:endParaRPr sz="1050">
                        <a:latin typeface="Arial" panose="020B0604020202020204" pitchFamily="34" charset="0"/>
                        <a:cs typeface="Arial" panose="020B0604020202020204" pitchFamily="34"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9D1CD"/>
                    </a:solidFill>
                  </a:tcPr>
                </a:tc>
                <a:tc>
                  <a:txBody>
                    <a:bodyPr/>
                    <a:lstStyle/>
                    <a:p>
                      <a:pPr marL="84455">
                        <a:lnSpc>
                          <a:spcPct val="100000"/>
                        </a:lnSpc>
                      </a:pPr>
                      <a:r>
                        <a:rPr lang="fr-FR" sz="1050" dirty="0">
                          <a:solidFill>
                            <a:srgbClr val="3E3E3E"/>
                          </a:solidFill>
                          <a:latin typeface="Arial" panose="020B0604020202020204" pitchFamily="34" charset="0"/>
                          <a:cs typeface="Arial" panose="020B0604020202020204" pitchFamily="34" charset="0"/>
                        </a:rPr>
                        <a:t>Amélioration</a:t>
                      </a:r>
                      <a:endParaRPr sz="1050" dirty="0">
                        <a:latin typeface="Arial" panose="020B0604020202020204" pitchFamily="34" charset="0"/>
                        <a:cs typeface="Arial" panose="020B0604020202020204" pitchFamily="34" charset="0"/>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F9D1CD"/>
                    </a:solidFill>
                  </a:tcPr>
                </a:tc>
                <a:tc>
                  <a:txBody>
                    <a:bodyPr/>
                    <a:lstStyle/>
                    <a:p>
                      <a:endParaRPr sz="1050" dirty="0">
                        <a:latin typeface="Arial" panose="020B0604020202020204" pitchFamily="34" charset="0"/>
                        <a:cs typeface="Arial" panose="020B0604020202020204" pitchFamily="34" charset="0"/>
                      </a:endParaRPr>
                    </a:p>
                  </a:txBody>
                  <a:tcPr marL="0" marR="0" marT="0" marB="0">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bl>
          </a:graphicData>
        </a:graphic>
      </p:graphicFrame>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3310644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240704" y="962555"/>
            <a:ext cx="5915025"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Contexte de l’organisation</a:t>
            </a:r>
            <a:endParaRPr sz="2800" b="1" spc="281" dirty="0">
              <a:latin typeface="Arial" panose="020B0604020202020204" pitchFamily="34" charset="0"/>
              <a:cs typeface="Arial" panose="020B0604020202020204" pitchFamily="34" charset="0"/>
            </a:endParaRPr>
          </a:p>
        </p:txBody>
      </p:sp>
      <p:pic>
        <p:nvPicPr>
          <p:cNvPr id="20" name="Image 19">
            <a:extLst>
              <a:ext uri="{FF2B5EF4-FFF2-40B4-BE49-F238E27FC236}">
                <a16:creationId xmlns:a16="http://schemas.microsoft.com/office/drawing/2014/main" id="{9030A049-FE82-F487-CFC9-F15E90F5E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985809"/>
            <a:ext cx="11630572" cy="4842256"/>
          </a:xfrm>
          <a:prstGeom prst="rect">
            <a:avLst/>
          </a:prstGeom>
        </p:spPr>
      </p:pic>
    </p:spTree>
    <p:extLst>
      <p:ext uri="{BB962C8B-B14F-4D97-AF65-F5344CB8AC3E}">
        <p14:creationId xmlns:p14="http://schemas.microsoft.com/office/powerpoint/2010/main" val="2949365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672752" y="1269921"/>
            <a:ext cx="7163796"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Leadership et engagement de la direction</a:t>
            </a:r>
            <a:endParaRPr sz="2800" b="1" spc="281"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2E5A03EC-A51F-DA7C-C32C-9F8B847B0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8" y="2564904"/>
            <a:ext cx="11543729" cy="3741128"/>
          </a:xfrm>
          <a:prstGeom prst="rect">
            <a:avLst/>
          </a:prstGeom>
        </p:spPr>
      </p:pic>
    </p:spTree>
    <p:extLst>
      <p:ext uri="{BB962C8B-B14F-4D97-AF65-F5344CB8AC3E}">
        <p14:creationId xmlns:p14="http://schemas.microsoft.com/office/powerpoint/2010/main" val="2980905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089677"/>
            <a:ext cx="7019780"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Politique de la sécurité de l’information</a:t>
            </a:r>
            <a:endParaRPr sz="2800" b="1" spc="281" dirty="0">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DE8B6480-1BE8-23E7-4438-5ED0B3D30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2181058"/>
            <a:ext cx="10715397" cy="4676942"/>
          </a:xfrm>
          <a:prstGeom prst="rect">
            <a:avLst/>
          </a:prstGeom>
        </p:spPr>
      </p:pic>
    </p:spTree>
    <p:extLst>
      <p:ext uri="{BB962C8B-B14F-4D97-AF65-F5344CB8AC3E}">
        <p14:creationId xmlns:p14="http://schemas.microsoft.com/office/powerpoint/2010/main" val="640383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089677"/>
            <a:ext cx="8784976"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Rôles, responsabilités et autorités au sein de l’organisation</a:t>
            </a:r>
            <a:endParaRPr sz="2800" b="1" spc="281"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DD4977A3-B42B-AE97-3D5F-56C372621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2168422"/>
            <a:ext cx="10883215" cy="3563907"/>
          </a:xfrm>
          <a:prstGeom prst="rect">
            <a:avLst/>
          </a:prstGeom>
        </p:spPr>
      </p:pic>
    </p:spTree>
    <p:extLst>
      <p:ext uri="{BB962C8B-B14F-4D97-AF65-F5344CB8AC3E}">
        <p14:creationId xmlns:p14="http://schemas.microsoft.com/office/powerpoint/2010/main" val="281088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Planification</a:t>
            </a:r>
            <a:endParaRPr sz="2800" b="1" spc="281" dirty="0">
              <a:latin typeface="Arial" panose="020B0604020202020204" pitchFamily="34" charset="0"/>
              <a:cs typeface="Arial" panose="020B0604020202020204" pitchFamily="34" charset="0"/>
            </a:endParaRPr>
          </a:p>
        </p:txBody>
      </p:sp>
      <p:pic>
        <p:nvPicPr>
          <p:cNvPr id="2" name="Image 1">
            <a:extLst>
              <a:ext uri="{FF2B5EF4-FFF2-40B4-BE49-F238E27FC236}">
                <a16:creationId xmlns:a16="http://schemas.microsoft.com/office/drawing/2014/main" id="{0E12C190-4597-20DA-8A3F-4DC5A3E52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952354"/>
            <a:ext cx="9793088" cy="4635837"/>
          </a:xfrm>
          <a:prstGeom prst="rect">
            <a:avLst/>
          </a:prstGeom>
        </p:spPr>
      </p:pic>
    </p:spTree>
    <p:extLst>
      <p:ext uri="{BB962C8B-B14F-4D97-AF65-F5344CB8AC3E}">
        <p14:creationId xmlns:p14="http://schemas.microsoft.com/office/powerpoint/2010/main" val="3534196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Support</a:t>
            </a:r>
            <a:endParaRPr sz="2800" b="1" spc="281"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C416C38E-DC98-7D10-8F52-84BD08E8B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2172746"/>
            <a:ext cx="10704512" cy="4410257"/>
          </a:xfrm>
          <a:prstGeom prst="rect">
            <a:avLst/>
          </a:prstGeom>
        </p:spPr>
      </p:pic>
    </p:spTree>
    <p:extLst>
      <p:ext uri="{BB962C8B-B14F-4D97-AF65-F5344CB8AC3E}">
        <p14:creationId xmlns:p14="http://schemas.microsoft.com/office/powerpoint/2010/main" val="21082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Planification et contrôle opérationnel</a:t>
            </a:r>
            <a:endParaRPr sz="2800" b="1" spc="281"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E3D131D6-4BF4-E002-D842-D506688A9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2173603"/>
            <a:ext cx="10957276" cy="4425463"/>
          </a:xfrm>
          <a:prstGeom prst="rect">
            <a:avLst/>
          </a:prstGeom>
        </p:spPr>
      </p:pic>
    </p:spTree>
    <p:extLst>
      <p:ext uri="{BB962C8B-B14F-4D97-AF65-F5344CB8AC3E}">
        <p14:creationId xmlns:p14="http://schemas.microsoft.com/office/powerpoint/2010/main" val="4074719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089677"/>
            <a:ext cx="8784976"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Appréciation et traitement des risques de sécurité de l’information</a:t>
            </a:r>
            <a:endParaRPr sz="2800" b="1" spc="281"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113165E8-E68D-0BEF-5C63-660300E76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1916832"/>
            <a:ext cx="10241472" cy="4464496"/>
          </a:xfrm>
          <a:prstGeom prst="rect">
            <a:avLst/>
          </a:prstGeom>
        </p:spPr>
      </p:pic>
    </p:spTree>
    <p:extLst>
      <p:ext uri="{BB962C8B-B14F-4D97-AF65-F5344CB8AC3E}">
        <p14:creationId xmlns:p14="http://schemas.microsoft.com/office/powerpoint/2010/main" val="40018176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Surveillance et Revue du SMSI</a:t>
            </a:r>
            <a:endParaRPr sz="2800" b="1" spc="281"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F65C7CC2-1C34-5E18-D2F7-C523659A0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2060848"/>
            <a:ext cx="9729082" cy="4104456"/>
          </a:xfrm>
          <a:prstGeom prst="rect">
            <a:avLst/>
          </a:prstGeom>
        </p:spPr>
      </p:pic>
    </p:spTree>
    <p:extLst>
      <p:ext uri="{BB962C8B-B14F-4D97-AF65-F5344CB8AC3E}">
        <p14:creationId xmlns:p14="http://schemas.microsoft.com/office/powerpoint/2010/main" val="2420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9790" y="1556792"/>
            <a:ext cx="3072904" cy="615553"/>
          </a:xfrm>
          <a:prstGeom prst="rect">
            <a:avLst/>
          </a:prstGeom>
        </p:spPr>
        <p:txBody>
          <a:bodyPr vert="horz" wrap="square" lIns="0" tIns="0" rIns="0" bIns="0" rtlCol="0">
            <a:spAutoFit/>
          </a:bodyPr>
          <a:lstStyle/>
          <a:p>
            <a:pPr marL="12700"/>
            <a:r>
              <a:rPr sz="4000" spc="85" dirty="0">
                <a:solidFill>
                  <a:srgbClr val="F26721"/>
                </a:solidFill>
                <a:latin typeface="Arial"/>
                <a:cs typeface="Arial"/>
              </a:rPr>
              <a:t>Information</a:t>
            </a:r>
          </a:p>
        </p:txBody>
      </p:sp>
      <p:sp>
        <p:nvSpPr>
          <p:cNvPr id="3" name="object 3"/>
          <p:cNvSpPr txBox="1"/>
          <p:nvPr/>
        </p:nvSpPr>
        <p:spPr>
          <a:xfrm>
            <a:off x="1324422" y="2546464"/>
            <a:ext cx="10388202" cy="911211"/>
          </a:xfrm>
          <a:prstGeom prst="rect">
            <a:avLst/>
          </a:prstGeom>
        </p:spPr>
        <p:txBody>
          <a:bodyPr vert="horz" wrap="square" lIns="0" tIns="0" rIns="0" bIns="0" rtlCol="0">
            <a:spAutoFit/>
          </a:bodyPr>
          <a:lstStyle/>
          <a:p>
            <a:pPr marL="22225" marR="5080" indent="-9525">
              <a:lnSpc>
                <a:spcPct val="110300"/>
              </a:lnSpc>
            </a:pPr>
            <a:r>
              <a:rPr lang="fr-FR" sz="2800" dirty="0">
                <a:solidFill>
                  <a:srgbClr val="57595B"/>
                </a:solidFill>
                <a:latin typeface="Arial"/>
                <a:cs typeface="Arial"/>
              </a:rPr>
              <a:t>Un ou plusieurs éléments de données utilisés pour l'acte ou le fait d'informer.</a:t>
            </a:r>
            <a:endParaRPr sz="2800" dirty="0">
              <a:latin typeface="Arial"/>
              <a:cs typeface="Arial"/>
            </a:endParaRPr>
          </a:p>
        </p:txBody>
      </p:sp>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2532964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Amélioration du SMSI</a:t>
            </a:r>
            <a:endParaRPr sz="2800" b="1" spc="281"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692935C7-33CE-F82B-C53A-EA1F4F99A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916832"/>
            <a:ext cx="9865096" cy="4607590"/>
          </a:xfrm>
          <a:prstGeom prst="rect">
            <a:avLst/>
          </a:prstGeom>
        </p:spPr>
      </p:pic>
    </p:spTree>
    <p:extLst>
      <p:ext uri="{BB962C8B-B14F-4D97-AF65-F5344CB8AC3E}">
        <p14:creationId xmlns:p14="http://schemas.microsoft.com/office/powerpoint/2010/main" val="394483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305120"/>
            <a:ext cx="8784976" cy="430887"/>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Annexe A</a:t>
            </a:r>
            <a:endParaRPr sz="2800" b="1" spc="281" dirty="0">
              <a:latin typeface="Arial" panose="020B0604020202020204" pitchFamily="34" charset="0"/>
              <a:cs typeface="Arial" panose="020B0604020202020204" pitchFamily="34" charset="0"/>
            </a:endParaRPr>
          </a:p>
        </p:txBody>
      </p:sp>
      <p:pic>
        <p:nvPicPr>
          <p:cNvPr id="4" name="Image 3">
            <a:extLst>
              <a:ext uri="{FF2B5EF4-FFF2-40B4-BE49-F238E27FC236}">
                <a16:creationId xmlns:a16="http://schemas.microsoft.com/office/drawing/2014/main" id="{4D4592F8-7793-F0E2-0113-495C76D83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743381"/>
            <a:ext cx="10352594" cy="4728589"/>
          </a:xfrm>
          <a:prstGeom prst="rect">
            <a:avLst/>
          </a:prstGeom>
        </p:spPr>
      </p:pic>
    </p:spTree>
    <p:extLst>
      <p:ext uri="{BB962C8B-B14F-4D97-AF65-F5344CB8AC3E}">
        <p14:creationId xmlns:p14="http://schemas.microsoft.com/office/powerpoint/2010/main" val="2568775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16" name="object 2">
            <a:extLst>
              <a:ext uri="{FF2B5EF4-FFF2-40B4-BE49-F238E27FC236}">
                <a16:creationId xmlns:a16="http://schemas.microsoft.com/office/drawing/2014/main" id="{9843D870-D44B-10F2-2E22-C608B6AC734B}"/>
              </a:ext>
            </a:extLst>
          </p:cNvPr>
          <p:cNvSpPr txBox="1">
            <a:spLocks noGrp="1"/>
          </p:cNvSpPr>
          <p:nvPr>
            <p:ph type="title"/>
          </p:nvPr>
        </p:nvSpPr>
        <p:spPr>
          <a:xfrm>
            <a:off x="-384720" y="1089677"/>
            <a:ext cx="8784976" cy="861774"/>
          </a:xfrm>
          <a:prstGeom prst="rect">
            <a:avLst/>
          </a:prstGeom>
        </p:spPr>
        <p:txBody>
          <a:bodyPr vert="horz" wrap="square" lIns="0" tIns="0" rIns="0" bIns="0" rtlCol="0" anchor="ctr">
            <a:spAutoFit/>
          </a:bodyPr>
          <a:lstStyle/>
          <a:p>
            <a:pPr marL="1250633">
              <a:lnSpc>
                <a:spcPct val="100000"/>
              </a:lnSpc>
            </a:pPr>
            <a:r>
              <a:rPr lang="fr-MA" sz="2800" b="1" spc="199" dirty="0">
                <a:latin typeface="Arial" panose="020B0604020202020204" pitchFamily="34" charset="0"/>
                <a:cs typeface="Arial" panose="020B0604020202020204" pitchFamily="34" charset="0"/>
              </a:rPr>
              <a:t>114</a:t>
            </a:r>
            <a:r>
              <a:rPr lang="fr-FR" sz="2800" b="1" spc="199" dirty="0">
                <a:latin typeface="Arial" panose="020B0604020202020204" pitchFamily="34" charset="0"/>
                <a:cs typeface="Arial" panose="020B0604020202020204" pitchFamily="34" charset="0"/>
              </a:rPr>
              <a:t> contrôles in ISO 27001:2013 et 93 ISO 27001:2022 </a:t>
            </a:r>
            <a:endParaRPr sz="2800" b="1" spc="281" dirty="0">
              <a:latin typeface="Arial" panose="020B0604020202020204" pitchFamily="34" charset="0"/>
              <a:cs typeface="Arial" panose="020B0604020202020204" pitchFamily="34" charset="0"/>
            </a:endParaRPr>
          </a:p>
        </p:txBody>
      </p:sp>
      <p:pic>
        <p:nvPicPr>
          <p:cNvPr id="6" name="Image 5">
            <a:extLst>
              <a:ext uri="{FF2B5EF4-FFF2-40B4-BE49-F238E27FC236}">
                <a16:creationId xmlns:a16="http://schemas.microsoft.com/office/drawing/2014/main" id="{DB9FC4E2-D956-7DE1-12CA-CDE294FBA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760" y="1983977"/>
            <a:ext cx="10416480" cy="4687416"/>
          </a:xfrm>
          <a:prstGeom prst="rect">
            <a:avLst/>
          </a:prstGeom>
        </p:spPr>
      </p:pic>
    </p:spTree>
    <p:extLst>
      <p:ext uri="{BB962C8B-B14F-4D97-AF65-F5344CB8AC3E}">
        <p14:creationId xmlns:p14="http://schemas.microsoft.com/office/powerpoint/2010/main" val="932228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80" y="1199371"/>
            <a:ext cx="7143106" cy="677108"/>
          </a:xfrm>
          <a:prstGeom prst="rect">
            <a:avLst/>
          </a:prstGeom>
        </p:spPr>
        <p:txBody>
          <a:bodyPr vert="horz" wrap="square" lIns="0" tIns="0" rIns="0" bIns="0" rtlCol="0" anchor="ctr">
            <a:spAutoFit/>
          </a:bodyPr>
          <a:lstStyle/>
          <a:p>
            <a:pPr marL="1972151">
              <a:lnSpc>
                <a:spcPct val="100000"/>
              </a:lnSpc>
            </a:pPr>
            <a:r>
              <a:rPr spc="323" dirty="0">
                <a:latin typeface="Tahoma"/>
                <a:cs typeface="Tahoma"/>
              </a:rPr>
              <a:t>C</a:t>
            </a:r>
            <a:r>
              <a:rPr spc="206" dirty="0">
                <a:latin typeface="Tahoma"/>
                <a:cs typeface="Tahoma"/>
              </a:rPr>
              <a:t>ong</a:t>
            </a:r>
            <a:r>
              <a:rPr spc="71" dirty="0">
                <a:latin typeface="Tahoma"/>
                <a:cs typeface="Tahoma"/>
              </a:rPr>
              <a:t>r</a:t>
            </a:r>
            <a:r>
              <a:rPr spc="116" dirty="0">
                <a:latin typeface="Tahoma"/>
                <a:cs typeface="Tahoma"/>
              </a:rPr>
              <a:t>a</a:t>
            </a:r>
            <a:r>
              <a:rPr spc="120" dirty="0">
                <a:latin typeface="Tahoma"/>
                <a:cs typeface="Tahoma"/>
              </a:rPr>
              <a:t>tul</a:t>
            </a:r>
            <a:r>
              <a:rPr spc="116" dirty="0">
                <a:latin typeface="Tahoma"/>
                <a:cs typeface="Tahoma"/>
              </a:rPr>
              <a:t>a</a:t>
            </a:r>
            <a:r>
              <a:rPr spc="113" dirty="0">
                <a:latin typeface="Tahoma"/>
                <a:cs typeface="Tahoma"/>
              </a:rPr>
              <a:t>ti</a:t>
            </a:r>
            <a:r>
              <a:rPr spc="180" dirty="0">
                <a:latin typeface="Tahoma"/>
                <a:cs typeface="Tahoma"/>
              </a:rPr>
              <a:t>ons</a:t>
            </a:r>
            <a:r>
              <a:rPr spc="-56" dirty="0">
                <a:latin typeface="Tahoma"/>
                <a:cs typeface="Tahoma"/>
              </a:rPr>
              <a:t> </a:t>
            </a:r>
            <a:r>
              <a:rPr spc="-225" dirty="0">
                <a:latin typeface="Tahoma"/>
                <a:cs typeface="Tahoma"/>
              </a:rPr>
              <a:t>!</a:t>
            </a:r>
          </a:p>
        </p:txBody>
      </p:sp>
      <p:sp>
        <p:nvSpPr>
          <p:cNvPr id="3" name="object 3"/>
          <p:cNvSpPr txBox="1"/>
          <p:nvPr/>
        </p:nvSpPr>
        <p:spPr>
          <a:xfrm>
            <a:off x="4727848" y="3226423"/>
            <a:ext cx="6264696" cy="553998"/>
          </a:xfrm>
          <a:prstGeom prst="rect">
            <a:avLst/>
          </a:prstGeom>
        </p:spPr>
        <p:txBody>
          <a:bodyPr vert="horz" wrap="square" lIns="0" tIns="0" rIns="0" bIns="0" rtlCol="0">
            <a:spAutoFit/>
          </a:bodyPr>
          <a:lstStyle/>
          <a:p>
            <a:pPr marL="405765" marR="3810" indent="-396716"/>
            <a:r>
              <a:rPr lang="fr-FR" spc="206" dirty="0">
                <a:solidFill>
                  <a:srgbClr val="F15B2A"/>
                </a:solidFill>
                <a:latin typeface="Arial" panose="020B0604020202020204" pitchFamily="34" charset="0"/>
                <a:cs typeface="Arial" panose="020B0604020202020204" pitchFamily="34" charset="0"/>
              </a:rPr>
              <a:t>Vous avez parcouru toutes les clauses de la norme internationale ISO27001.</a:t>
            </a:r>
          </a:p>
        </p:txBody>
      </p:sp>
      <p:sp>
        <p:nvSpPr>
          <p:cNvPr id="4" name="object 4"/>
          <p:cNvSpPr/>
          <p:nvPr/>
        </p:nvSpPr>
        <p:spPr>
          <a:xfrm>
            <a:off x="2054354" y="2239138"/>
            <a:ext cx="2372867" cy="2600324"/>
          </a:xfrm>
          <a:prstGeom prst="rect">
            <a:avLst/>
          </a:prstGeom>
          <a:blipFill>
            <a:blip r:embed="rId3" cstate="print"/>
            <a:stretch>
              <a:fillRect/>
            </a:stretch>
          </a:blipFill>
        </p:spPr>
        <p:txBody>
          <a:bodyPr wrap="square" lIns="0" tIns="0" rIns="0" bIns="0" rtlCol="0"/>
          <a:lstStyle/>
          <a:p>
            <a:endParaRPr sz="1350"/>
          </a:p>
        </p:txBody>
      </p:sp>
      <p:sp>
        <p:nvSpPr>
          <p:cNvPr id="6" name="Rectangle 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504876235"/>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48915" y="2238216"/>
            <a:ext cx="7079456" cy="2372444"/>
          </a:xfrm>
          <a:prstGeom prst="rect">
            <a:avLst/>
          </a:prstGeom>
          <a:solidFill>
            <a:srgbClr val="FFC000"/>
          </a:solidFill>
        </p:spPr>
        <p:txBody>
          <a:bodyPr vert="horz" wrap="square" lIns="0" tIns="0" rIns="0" bIns="0" rtlCol="0">
            <a:spAutoFit/>
          </a:bodyPr>
          <a:lstStyle/>
          <a:p>
            <a:pPr marL="9049" marR="3810" algn="ctr">
              <a:lnSpc>
                <a:spcPts val="3675"/>
              </a:lnSpc>
            </a:pPr>
            <a:r>
              <a:rPr lang="en-US" sz="3600" spc="-15" dirty="0">
                <a:solidFill>
                  <a:srgbClr val="FFFFFF"/>
                </a:solidFill>
                <a:latin typeface="Tahoma"/>
                <a:cs typeface="Tahoma"/>
              </a:rPr>
              <a:t>‘</a:t>
            </a:r>
            <a:r>
              <a:rPr lang="en-US" sz="3600" spc="195" dirty="0">
                <a:solidFill>
                  <a:srgbClr val="FFFFFF"/>
                </a:solidFill>
                <a:latin typeface="Tahoma"/>
                <a:cs typeface="Tahoma"/>
              </a:rPr>
              <a:t>S</a:t>
            </a:r>
            <a:r>
              <a:rPr lang="en-US" sz="3600" spc="94" dirty="0">
                <a:solidFill>
                  <a:srgbClr val="FFFFFF"/>
                </a:solidFill>
                <a:latin typeface="Tahoma"/>
                <a:cs typeface="Tahoma"/>
              </a:rPr>
              <a:t>h</a:t>
            </a:r>
            <a:r>
              <a:rPr lang="en-US" sz="3600" spc="23" dirty="0">
                <a:solidFill>
                  <a:srgbClr val="FFFFFF"/>
                </a:solidFill>
                <a:latin typeface="Tahoma"/>
                <a:cs typeface="Tahoma"/>
              </a:rPr>
              <a:t>all</a:t>
            </a:r>
            <a:r>
              <a:rPr lang="en-US" sz="3600" spc="68" dirty="0">
                <a:solidFill>
                  <a:srgbClr val="FFFFFF"/>
                </a:solidFill>
                <a:latin typeface="Tahoma"/>
                <a:cs typeface="Tahoma"/>
              </a:rPr>
              <a:t>’</a:t>
            </a:r>
            <a:r>
              <a:rPr lang="en-US" sz="3600" spc="-248" dirty="0">
                <a:solidFill>
                  <a:srgbClr val="FFFFFF"/>
                </a:solidFill>
                <a:latin typeface="Tahoma"/>
                <a:cs typeface="Tahoma"/>
              </a:rPr>
              <a:t> </a:t>
            </a:r>
            <a:r>
              <a:rPr lang="en-US" sz="3600" spc="-11" dirty="0">
                <a:solidFill>
                  <a:srgbClr val="FFFFFF"/>
                </a:solidFill>
                <a:latin typeface="Tahoma"/>
                <a:cs typeface="Tahoma"/>
              </a:rPr>
              <a:t>i</a:t>
            </a:r>
            <a:r>
              <a:rPr lang="en-US" sz="3600" spc="94" dirty="0">
                <a:solidFill>
                  <a:srgbClr val="FFFFFF"/>
                </a:solidFill>
                <a:latin typeface="Tahoma"/>
                <a:cs typeface="Tahoma"/>
              </a:rPr>
              <a:t>n</a:t>
            </a:r>
            <a:r>
              <a:rPr lang="en-US" sz="3600" spc="293" dirty="0">
                <a:solidFill>
                  <a:srgbClr val="FFFFFF"/>
                </a:solidFill>
                <a:latin typeface="Tahoma"/>
                <a:cs typeface="Tahoma"/>
              </a:rPr>
              <a:t>d</a:t>
            </a:r>
            <a:r>
              <a:rPr lang="en-US" sz="3600" spc="64" dirty="0">
                <a:solidFill>
                  <a:srgbClr val="FFFFFF"/>
                </a:solidFill>
                <a:latin typeface="Tahoma"/>
                <a:cs typeface="Tahoma"/>
              </a:rPr>
              <a:t>i</a:t>
            </a:r>
            <a:r>
              <a:rPr lang="en-US" sz="3600" spc="210" dirty="0">
                <a:solidFill>
                  <a:srgbClr val="FFFFFF"/>
                </a:solidFill>
                <a:latin typeface="Tahoma"/>
                <a:cs typeface="Tahoma"/>
              </a:rPr>
              <a:t>c</a:t>
            </a:r>
            <a:r>
              <a:rPr lang="en-US" sz="3600" spc="64" dirty="0">
                <a:solidFill>
                  <a:srgbClr val="FFFFFF"/>
                </a:solidFill>
                <a:latin typeface="Tahoma"/>
                <a:cs typeface="Tahoma"/>
              </a:rPr>
              <a:t>a</a:t>
            </a:r>
            <a:r>
              <a:rPr lang="en-US" sz="3600" spc="90" dirty="0">
                <a:solidFill>
                  <a:srgbClr val="FFFFFF"/>
                </a:solidFill>
                <a:latin typeface="Tahoma"/>
                <a:cs typeface="Tahoma"/>
              </a:rPr>
              <a:t>t</a:t>
            </a:r>
            <a:r>
              <a:rPr lang="en-US" sz="3600" spc="120" dirty="0">
                <a:solidFill>
                  <a:srgbClr val="FFFFFF"/>
                </a:solidFill>
                <a:latin typeface="Tahoma"/>
                <a:cs typeface="Tahoma"/>
              </a:rPr>
              <a:t>e</a:t>
            </a:r>
            <a:r>
              <a:rPr lang="en-US" sz="3600" spc="176" dirty="0">
                <a:solidFill>
                  <a:srgbClr val="FFFFFF"/>
                </a:solidFill>
                <a:latin typeface="Tahoma"/>
                <a:cs typeface="Tahoma"/>
              </a:rPr>
              <a:t>s</a:t>
            </a:r>
            <a:r>
              <a:rPr lang="en-US" sz="3600" spc="-244" dirty="0">
                <a:solidFill>
                  <a:srgbClr val="FFFFFF"/>
                </a:solidFill>
                <a:latin typeface="Tahoma"/>
                <a:cs typeface="Tahoma"/>
              </a:rPr>
              <a:t> </a:t>
            </a:r>
            <a:r>
              <a:rPr lang="en-US" sz="3600" spc="169" dirty="0">
                <a:solidFill>
                  <a:srgbClr val="FFFFFF"/>
                </a:solidFill>
                <a:latin typeface="Tahoma"/>
                <a:cs typeface="Tahoma"/>
              </a:rPr>
              <a:t>a</a:t>
            </a:r>
            <a:r>
              <a:rPr lang="en-US" sz="3600" spc="-217" dirty="0">
                <a:solidFill>
                  <a:srgbClr val="FFFFFF"/>
                </a:solidFill>
                <a:latin typeface="Tahoma"/>
                <a:cs typeface="Tahoma"/>
              </a:rPr>
              <a:t> </a:t>
            </a:r>
            <a:r>
              <a:rPr lang="en-US" sz="3600" spc="304" dirty="0">
                <a:solidFill>
                  <a:srgbClr val="FFFFFF"/>
                </a:solidFill>
                <a:latin typeface="Tahoma"/>
                <a:cs typeface="Tahoma"/>
              </a:rPr>
              <a:t>m</a:t>
            </a:r>
            <a:r>
              <a:rPr lang="en-US" sz="3600" spc="90" dirty="0">
                <a:solidFill>
                  <a:srgbClr val="FFFFFF"/>
                </a:solidFill>
                <a:latin typeface="Tahoma"/>
                <a:cs typeface="Tahoma"/>
              </a:rPr>
              <a:t>an</a:t>
            </a:r>
            <a:r>
              <a:rPr lang="en-US" sz="3600" spc="293" dirty="0">
                <a:solidFill>
                  <a:srgbClr val="FFFFFF"/>
                </a:solidFill>
                <a:latin typeface="Tahoma"/>
                <a:cs typeface="Tahoma"/>
              </a:rPr>
              <a:t>d</a:t>
            </a:r>
            <a:r>
              <a:rPr lang="en-US" sz="3600" spc="64" dirty="0">
                <a:solidFill>
                  <a:srgbClr val="FFFFFF"/>
                </a:solidFill>
                <a:latin typeface="Tahoma"/>
                <a:cs typeface="Tahoma"/>
              </a:rPr>
              <a:t>a</a:t>
            </a:r>
            <a:r>
              <a:rPr lang="en-US" sz="3600" spc="90" dirty="0">
                <a:solidFill>
                  <a:srgbClr val="FFFFFF"/>
                </a:solidFill>
                <a:latin typeface="Tahoma"/>
                <a:cs typeface="Tahoma"/>
              </a:rPr>
              <a:t>t</a:t>
            </a:r>
            <a:r>
              <a:rPr lang="en-US" sz="3600" spc="248" dirty="0">
                <a:solidFill>
                  <a:srgbClr val="FFFFFF"/>
                </a:solidFill>
                <a:latin typeface="Tahoma"/>
                <a:cs typeface="Tahoma"/>
              </a:rPr>
              <a:t>o</a:t>
            </a:r>
            <a:r>
              <a:rPr lang="en-US" sz="3600" spc="60" dirty="0">
                <a:solidFill>
                  <a:srgbClr val="FFFFFF"/>
                </a:solidFill>
                <a:latin typeface="Tahoma"/>
                <a:cs typeface="Tahoma"/>
              </a:rPr>
              <a:t>r</a:t>
            </a:r>
            <a:r>
              <a:rPr lang="en-US" sz="3600" spc="323" dirty="0">
                <a:solidFill>
                  <a:srgbClr val="FFFFFF"/>
                </a:solidFill>
                <a:latin typeface="Tahoma"/>
                <a:cs typeface="Tahoma"/>
              </a:rPr>
              <a:t>y</a:t>
            </a:r>
            <a:r>
              <a:rPr lang="en-US" sz="3600" spc="203" dirty="0">
                <a:solidFill>
                  <a:srgbClr val="FFFFFF"/>
                </a:solidFill>
                <a:latin typeface="Tahoma"/>
                <a:cs typeface="Tahoma"/>
              </a:rPr>
              <a:t> </a:t>
            </a:r>
            <a:r>
              <a:rPr lang="en-US" sz="3600" spc="-30" dirty="0">
                <a:solidFill>
                  <a:srgbClr val="FFFFFF"/>
                </a:solidFill>
                <a:latin typeface="Tahoma"/>
                <a:cs typeface="Tahoma"/>
              </a:rPr>
              <a:t>r</a:t>
            </a:r>
            <a:r>
              <a:rPr lang="en-US" sz="3600" spc="127" dirty="0">
                <a:solidFill>
                  <a:srgbClr val="FFFFFF"/>
                </a:solidFill>
                <a:latin typeface="Tahoma"/>
                <a:cs typeface="Tahoma"/>
              </a:rPr>
              <a:t>e</a:t>
            </a:r>
            <a:r>
              <a:rPr lang="en-US" sz="3600" spc="172" dirty="0">
                <a:solidFill>
                  <a:srgbClr val="FFFFFF"/>
                </a:solidFill>
                <a:latin typeface="Tahoma"/>
                <a:cs typeface="Tahoma"/>
              </a:rPr>
              <a:t>qu</a:t>
            </a:r>
            <a:r>
              <a:rPr lang="en-US" sz="3600" spc="26" dirty="0">
                <a:solidFill>
                  <a:srgbClr val="FFFFFF"/>
                </a:solidFill>
                <a:latin typeface="Tahoma"/>
                <a:cs typeface="Tahoma"/>
              </a:rPr>
              <a:t>i</a:t>
            </a:r>
            <a:r>
              <a:rPr lang="en-US" sz="3600" spc="-30" dirty="0">
                <a:solidFill>
                  <a:srgbClr val="FFFFFF"/>
                </a:solidFill>
                <a:latin typeface="Tahoma"/>
                <a:cs typeface="Tahoma"/>
              </a:rPr>
              <a:t>r</a:t>
            </a:r>
            <a:r>
              <a:rPr lang="en-US" sz="3600" spc="127" dirty="0">
                <a:solidFill>
                  <a:srgbClr val="FFFFFF"/>
                </a:solidFill>
                <a:latin typeface="Tahoma"/>
                <a:cs typeface="Tahoma"/>
              </a:rPr>
              <a:t>e</a:t>
            </a:r>
            <a:r>
              <a:rPr lang="en-US" sz="3600" spc="296" dirty="0">
                <a:solidFill>
                  <a:srgbClr val="FFFFFF"/>
                </a:solidFill>
                <a:latin typeface="Tahoma"/>
                <a:cs typeface="Tahoma"/>
              </a:rPr>
              <a:t>m</a:t>
            </a:r>
            <a:r>
              <a:rPr lang="en-US" sz="3600" spc="116" dirty="0">
                <a:solidFill>
                  <a:srgbClr val="FFFFFF"/>
                </a:solidFill>
                <a:latin typeface="Tahoma"/>
                <a:cs typeface="Tahoma"/>
              </a:rPr>
              <a:t>e</a:t>
            </a:r>
            <a:r>
              <a:rPr lang="en-US" sz="3600" spc="172" dirty="0">
                <a:solidFill>
                  <a:srgbClr val="FFFFFF"/>
                </a:solidFill>
                <a:latin typeface="Tahoma"/>
                <a:cs typeface="Tahoma"/>
              </a:rPr>
              <a:t>n</a:t>
            </a:r>
            <a:r>
              <a:rPr lang="en-US" sz="3600" spc="153" dirty="0">
                <a:solidFill>
                  <a:srgbClr val="FFFFFF"/>
                </a:solidFill>
                <a:latin typeface="Tahoma"/>
                <a:cs typeface="Tahoma"/>
              </a:rPr>
              <a:t>t</a:t>
            </a:r>
            <a:r>
              <a:rPr lang="en-US" sz="3600" spc="-248" dirty="0">
                <a:solidFill>
                  <a:srgbClr val="FFFFFF"/>
                </a:solidFill>
                <a:latin typeface="Tahoma"/>
                <a:cs typeface="Tahoma"/>
              </a:rPr>
              <a:t> </a:t>
            </a:r>
            <a:r>
              <a:rPr lang="en-US" sz="3600" spc="338" dirty="0">
                <a:solidFill>
                  <a:srgbClr val="FFFFFF"/>
                </a:solidFill>
                <a:latin typeface="Tahoma"/>
                <a:cs typeface="Tahoma"/>
              </a:rPr>
              <a:t>w</a:t>
            </a:r>
            <a:r>
              <a:rPr lang="en-US" sz="3600" spc="-15" dirty="0">
                <a:solidFill>
                  <a:srgbClr val="FFFFFF"/>
                </a:solidFill>
                <a:latin typeface="Tahoma"/>
                <a:cs typeface="Tahoma"/>
              </a:rPr>
              <a:t>i</a:t>
            </a:r>
            <a:r>
              <a:rPr lang="en-US" sz="3600" spc="105" dirty="0">
                <a:solidFill>
                  <a:srgbClr val="FFFFFF"/>
                </a:solidFill>
                <a:latin typeface="Tahoma"/>
                <a:cs typeface="Tahoma"/>
              </a:rPr>
              <a:t>th</a:t>
            </a:r>
            <a:r>
              <a:rPr lang="en-US" sz="3600" spc="19" dirty="0">
                <a:solidFill>
                  <a:srgbClr val="FFFFFF"/>
                </a:solidFill>
                <a:latin typeface="Tahoma"/>
                <a:cs typeface="Tahoma"/>
              </a:rPr>
              <a:t>i</a:t>
            </a:r>
            <a:r>
              <a:rPr lang="en-US" sz="3600" spc="180" dirty="0">
                <a:solidFill>
                  <a:srgbClr val="FFFFFF"/>
                </a:solidFill>
                <a:latin typeface="Tahoma"/>
                <a:cs typeface="Tahoma"/>
              </a:rPr>
              <a:t>n</a:t>
            </a:r>
            <a:r>
              <a:rPr lang="en-US" sz="3600" spc="-221" dirty="0">
                <a:solidFill>
                  <a:srgbClr val="FFFFFF"/>
                </a:solidFill>
                <a:latin typeface="Tahoma"/>
                <a:cs typeface="Tahoma"/>
              </a:rPr>
              <a:t> </a:t>
            </a:r>
            <a:r>
              <a:rPr lang="en-US" sz="3600" spc="105" dirty="0">
                <a:solidFill>
                  <a:srgbClr val="FFFFFF"/>
                </a:solidFill>
                <a:latin typeface="Tahoma"/>
                <a:cs typeface="Tahoma"/>
              </a:rPr>
              <a:t>th</a:t>
            </a:r>
            <a:r>
              <a:rPr lang="en-US" sz="3600" spc="225" dirty="0">
                <a:solidFill>
                  <a:srgbClr val="FFFFFF"/>
                </a:solidFill>
                <a:latin typeface="Tahoma"/>
                <a:cs typeface="Tahoma"/>
              </a:rPr>
              <a:t>e</a:t>
            </a:r>
            <a:r>
              <a:rPr lang="en-US" sz="3600" spc="-225" dirty="0">
                <a:solidFill>
                  <a:srgbClr val="FFFFFF"/>
                </a:solidFill>
                <a:latin typeface="Tahoma"/>
                <a:cs typeface="Tahoma"/>
              </a:rPr>
              <a:t> </a:t>
            </a:r>
            <a:r>
              <a:rPr lang="en-US" sz="3600" spc="60" dirty="0">
                <a:solidFill>
                  <a:srgbClr val="FFFFFF"/>
                </a:solidFill>
                <a:latin typeface="Tahoma"/>
                <a:cs typeface="Tahoma"/>
              </a:rPr>
              <a:t>s</a:t>
            </a:r>
            <a:r>
              <a:rPr lang="en-US" sz="3600" spc="68" dirty="0">
                <a:solidFill>
                  <a:srgbClr val="FFFFFF"/>
                </a:solidFill>
                <a:latin typeface="Tahoma"/>
                <a:cs typeface="Tahoma"/>
              </a:rPr>
              <a:t>t</a:t>
            </a:r>
            <a:r>
              <a:rPr lang="en-US" sz="3600" spc="165" dirty="0">
                <a:solidFill>
                  <a:srgbClr val="FFFFFF"/>
                </a:solidFill>
                <a:latin typeface="Tahoma"/>
                <a:cs typeface="Tahoma"/>
              </a:rPr>
              <a:t>a</a:t>
            </a:r>
            <a:r>
              <a:rPr lang="en-US" sz="3600" spc="153" dirty="0">
                <a:solidFill>
                  <a:srgbClr val="FFFFFF"/>
                </a:solidFill>
                <a:latin typeface="Tahoma"/>
                <a:cs typeface="Tahoma"/>
              </a:rPr>
              <a:t>nd</a:t>
            </a:r>
            <a:r>
              <a:rPr lang="en-US" sz="3600" spc="135" dirty="0">
                <a:solidFill>
                  <a:srgbClr val="FFFFFF"/>
                </a:solidFill>
                <a:latin typeface="Tahoma"/>
                <a:cs typeface="Tahoma"/>
              </a:rPr>
              <a:t>a</a:t>
            </a:r>
            <a:r>
              <a:rPr lang="en-US" sz="3600" spc="-30" dirty="0">
                <a:solidFill>
                  <a:srgbClr val="FFFFFF"/>
                </a:solidFill>
                <a:latin typeface="Tahoma"/>
                <a:cs typeface="Tahoma"/>
              </a:rPr>
              <a:t>r</a:t>
            </a:r>
            <a:r>
              <a:rPr lang="en-US" sz="3600" spc="281" dirty="0">
                <a:solidFill>
                  <a:srgbClr val="FFFFFF"/>
                </a:solidFill>
                <a:latin typeface="Tahoma"/>
                <a:cs typeface="Tahoma"/>
              </a:rPr>
              <a:t>d</a:t>
            </a:r>
            <a:r>
              <a:rPr lang="en-US" sz="3600" spc="-274" dirty="0">
                <a:solidFill>
                  <a:srgbClr val="FFFFFF"/>
                </a:solidFill>
                <a:latin typeface="Tahoma"/>
                <a:cs typeface="Tahoma"/>
              </a:rPr>
              <a:t>.</a:t>
            </a:r>
            <a:r>
              <a:rPr lang="en-US" sz="3600" spc="-285" dirty="0">
                <a:solidFill>
                  <a:srgbClr val="FFFFFF"/>
                </a:solidFill>
                <a:latin typeface="Tahoma"/>
                <a:cs typeface="Tahoma"/>
              </a:rPr>
              <a:t> </a:t>
            </a:r>
            <a:r>
              <a:rPr lang="en-US" sz="3600" spc="-191" dirty="0">
                <a:solidFill>
                  <a:srgbClr val="FFFFFF"/>
                </a:solidFill>
                <a:latin typeface="Tahoma"/>
                <a:cs typeface="Tahoma"/>
              </a:rPr>
              <a:t>I</a:t>
            </a:r>
            <a:r>
              <a:rPr lang="en-US" sz="3600" spc="-94" dirty="0">
                <a:solidFill>
                  <a:srgbClr val="FFFFFF"/>
                </a:solidFill>
                <a:latin typeface="Tahoma"/>
                <a:cs typeface="Tahoma"/>
              </a:rPr>
              <a:t>f</a:t>
            </a:r>
            <a:r>
              <a:rPr lang="en-US" sz="3600" spc="-225" dirty="0">
                <a:solidFill>
                  <a:srgbClr val="FFFFFF"/>
                </a:solidFill>
                <a:latin typeface="Tahoma"/>
                <a:cs typeface="Tahoma"/>
              </a:rPr>
              <a:t> </a:t>
            </a:r>
            <a:r>
              <a:rPr lang="en-US" sz="3600" spc="131" dirty="0">
                <a:solidFill>
                  <a:srgbClr val="FFFFFF"/>
                </a:solidFill>
                <a:latin typeface="Tahoma"/>
                <a:cs typeface="Tahoma"/>
              </a:rPr>
              <a:t>y</a:t>
            </a:r>
            <a:r>
              <a:rPr lang="en-US" sz="3600" spc="248" dirty="0">
                <a:solidFill>
                  <a:srgbClr val="FFFFFF"/>
                </a:solidFill>
                <a:latin typeface="Tahoma"/>
                <a:cs typeface="Tahoma"/>
              </a:rPr>
              <a:t>o</a:t>
            </a:r>
            <a:r>
              <a:rPr lang="en-US" sz="3600" spc="180" dirty="0">
                <a:solidFill>
                  <a:srgbClr val="FFFFFF"/>
                </a:solidFill>
                <a:latin typeface="Tahoma"/>
                <a:cs typeface="Tahoma"/>
              </a:rPr>
              <a:t>u</a:t>
            </a:r>
            <a:r>
              <a:rPr lang="en-US" sz="3600" spc="-221" dirty="0">
                <a:solidFill>
                  <a:srgbClr val="FFFFFF"/>
                </a:solidFill>
                <a:latin typeface="Tahoma"/>
                <a:cs typeface="Tahoma"/>
              </a:rPr>
              <a:t> </a:t>
            </a:r>
            <a:r>
              <a:rPr lang="en-US" sz="3600" spc="293" dirty="0">
                <a:solidFill>
                  <a:srgbClr val="FFFFFF"/>
                </a:solidFill>
                <a:latin typeface="Tahoma"/>
                <a:cs typeface="Tahoma"/>
              </a:rPr>
              <a:t>d</a:t>
            </a:r>
            <a:r>
              <a:rPr lang="en-US" sz="3600" spc="248" dirty="0">
                <a:solidFill>
                  <a:srgbClr val="FFFFFF"/>
                </a:solidFill>
                <a:latin typeface="Tahoma"/>
                <a:cs typeface="Tahoma"/>
              </a:rPr>
              <a:t>o</a:t>
            </a:r>
            <a:r>
              <a:rPr lang="en-US" sz="3600" spc="94" dirty="0">
                <a:solidFill>
                  <a:srgbClr val="FFFFFF"/>
                </a:solidFill>
                <a:latin typeface="Tahoma"/>
                <a:cs typeface="Tahoma"/>
              </a:rPr>
              <a:t>n</a:t>
            </a:r>
            <a:r>
              <a:rPr lang="en-US" sz="3600" spc="-15" dirty="0">
                <a:solidFill>
                  <a:srgbClr val="FFFFFF"/>
                </a:solidFill>
                <a:latin typeface="Tahoma"/>
                <a:cs typeface="Tahoma"/>
              </a:rPr>
              <a:t>’</a:t>
            </a:r>
            <a:r>
              <a:rPr lang="en-US" sz="3600" spc="225" dirty="0">
                <a:solidFill>
                  <a:srgbClr val="FFFFFF"/>
                </a:solidFill>
                <a:latin typeface="Tahoma"/>
                <a:cs typeface="Tahoma"/>
              </a:rPr>
              <a:t>t</a:t>
            </a:r>
            <a:r>
              <a:rPr lang="en-US" sz="3600" spc="-236" dirty="0">
                <a:solidFill>
                  <a:srgbClr val="FFFFFF"/>
                </a:solidFill>
                <a:latin typeface="Tahoma"/>
                <a:cs typeface="Tahoma"/>
              </a:rPr>
              <a:t> </a:t>
            </a:r>
            <a:r>
              <a:rPr lang="en-US" sz="3600" spc="75" dirty="0">
                <a:solidFill>
                  <a:srgbClr val="FFFFFF"/>
                </a:solidFill>
                <a:latin typeface="Tahoma"/>
                <a:cs typeface="Tahoma"/>
              </a:rPr>
              <a:t>s</a:t>
            </a:r>
            <a:r>
              <a:rPr lang="en-US" sz="3600" spc="90" dirty="0">
                <a:solidFill>
                  <a:srgbClr val="FFFFFF"/>
                </a:solidFill>
                <a:latin typeface="Tahoma"/>
                <a:cs typeface="Tahoma"/>
              </a:rPr>
              <a:t>a</a:t>
            </a:r>
            <a:r>
              <a:rPr lang="en-US" sz="3600" spc="143" dirty="0">
                <a:solidFill>
                  <a:srgbClr val="FFFFFF"/>
                </a:solidFill>
                <a:latin typeface="Tahoma"/>
                <a:cs typeface="Tahoma"/>
              </a:rPr>
              <a:t>t</a:t>
            </a:r>
            <a:r>
              <a:rPr lang="en-US" sz="3600" spc="71" dirty="0">
                <a:solidFill>
                  <a:srgbClr val="FFFFFF"/>
                </a:solidFill>
                <a:latin typeface="Tahoma"/>
                <a:cs typeface="Tahoma"/>
              </a:rPr>
              <a:t>isf</a:t>
            </a:r>
            <a:r>
              <a:rPr lang="en-US" sz="3600" spc="233" dirty="0">
                <a:solidFill>
                  <a:srgbClr val="FFFFFF"/>
                </a:solidFill>
                <a:latin typeface="Tahoma"/>
                <a:cs typeface="Tahoma"/>
              </a:rPr>
              <a:t>y</a:t>
            </a:r>
            <a:r>
              <a:rPr lang="en-US" sz="3600" spc="-240" dirty="0">
                <a:solidFill>
                  <a:srgbClr val="FFFFFF"/>
                </a:solidFill>
                <a:latin typeface="Tahoma"/>
                <a:cs typeface="Tahoma"/>
              </a:rPr>
              <a:t> </a:t>
            </a:r>
            <a:r>
              <a:rPr lang="en-US" sz="3600" spc="169" dirty="0">
                <a:solidFill>
                  <a:srgbClr val="FFFFFF"/>
                </a:solidFill>
                <a:latin typeface="Tahoma"/>
                <a:cs typeface="Tahoma"/>
              </a:rPr>
              <a:t>a</a:t>
            </a:r>
            <a:r>
              <a:rPr lang="en-US" sz="3600" spc="-225" dirty="0">
                <a:solidFill>
                  <a:srgbClr val="FFFFFF"/>
                </a:solidFill>
                <a:latin typeface="Tahoma"/>
                <a:cs typeface="Tahoma"/>
              </a:rPr>
              <a:t> </a:t>
            </a:r>
            <a:r>
              <a:rPr lang="en-US" sz="3600" spc="-30" dirty="0">
                <a:solidFill>
                  <a:srgbClr val="FFFFFF"/>
                </a:solidFill>
                <a:latin typeface="Tahoma"/>
                <a:cs typeface="Tahoma"/>
              </a:rPr>
              <a:t>r</a:t>
            </a:r>
            <a:r>
              <a:rPr lang="en-US" sz="3600" spc="127" dirty="0">
                <a:solidFill>
                  <a:srgbClr val="FFFFFF"/>
                </a:solidFill>
                <a:latin typeface="Tahoma"/>
                <a:cs typeface="Tahoma"/>
              </a:rPr>
              <a:t>e</a:t>
            </a:r>
            <a:r>
              <a:rPr lang="en-US" sz="3600" spc="293" dirty="0">
                <a:solidFill>
                  <a:srgbClr val="FFFFFF"/>
                </a:solidFill>
                <a:latin typeface="Tahoma"/>
                <a:cs typeface="Tahoma"/>
              </a:rPr>
              <a:t>q</a:t>
            </a:r>
            <a:r>
              <a:rPr lang="en-US" sz="3600" spc="94" dirty="0">
                <a:solidFill>
                  <a:srgbClr val="FFFFFF"/>
                </a:solidFill>
                <a:latin typeface="Tahoma"/>
                <a:cs typeface="Tahoma"/>
              </a:rPr>
              <a:t>u</a:t>
            </a:r>
            <a:r>
              <a:rPr lang="en-US" sz="3600" spc="-19" dirty="0">
                <a:solidFill>
                  <a:srgbClr val="FFFFFF"/>
                </a:solidFill>
                <a:latin typeface="Tahoma"/>
                <a:cs typeface="Tahoma"/>
              </a:rPr>
              <a:t>i</a:t>
            </a:r>
            <a:r>
              <a:rPr lang="en-US" sz="3600" spc="-30" dirty="0">
                <a:solidFill>
                  <a:srgbClr val="FFFFFF"/>
                </a:solidFill>
                <a:latin typeface="Tahoma"/>
                <a:cs typeface="Tahoma"/>
              </a:rPr>
              <a:t>r</a:t>
            </a:r>
            <a:r>
              <a:rPr lang="en-US" sz="3600" spc="143" dirty="0">
                <a:solidFill>
                  <a:srgbClr val="FFFFFF"/>
                </a:solidFill>
                <a:latin typeface="Tahoma"/>
                <a:cs typeface="Tahoma"/>
              </a:rPr>
              <a:t>e</a:t>
            </a:r>
            <a:r>
              <a:rPr lang="en-US" sz="3600" spc="274" dirty="0">
                <a:solidFill>
                  <a:srgbClr val="FFFFFF"/>
                </a:solidFill>
                <a:latin typeface="Tahoma"/>
                <a:cs typeface="Tahoma"/>
              </a:rPr>
              <a:t>m</a:t>
            </a:r>
            <a:r>
              <a:rPr lang="en-US" sz="3600" spc="116" dirty="0">
                <a:solidFill>
                  <a:srgbClr val="FFFFFF"/>
                </a:solidFill>
                <a:latin typeface="Tahoma"/>
                <a:cs typeface="Tahoma"/>
              </a:rPr>
              <a:t>e</a:t>
            </a:r>
            <a:r>
              <a:rPr lang="en-US" sz="3600" spc="86" dirty="0">
                <a:solidFill>
                  <a:srgbClr val="FFFFFF"/>
                </a:solidFill>
                <a:latin typeface="Tahoma"/>
                <a:cs typeface="Tahoma"/>
              </a:rPr>
              <a:t>n</a:t>
            </a:r>
            <a:r>
              <a:rPr lang="en-US" sz="3600" spc="225" dirty="0">
                <a:solidFill>
                  <a:srgbClr val="FFFFFF"/>
                </a:solidFill>
                <a:latin typeface="Tahoma"/>
                <a:cs typeface="Tahoma"/>
              </a:rPr>
              <a:t>t</a:t>
            </a:r>
            <a:r>
              <a:rPr lang="en-US" sz="3600" spc="214" dirty="0">
                <a:solidFill>
                  <a:srgbClr val="FFFFFF"/>
                </a:solidFill>
                <a:latin typeface="Tahoma"/>
                <a:cs typeface="Tahoma"/>
              </a:rPr>
              <a:t> </a:t>
            </a:r>
            <a:r>
              <a:rPr lang="en-US" sz="3600" spc="338" dirty="0">
                <a:solidFill>
                  <a:srgbClr val="FFFFFF"/>
                </a:solidFill>
                <a:latin typeface="Tahoma"/>
                <a:cs typeface="Tahoma"/>
              </a:rPr>
              <a:t>w</a:t>
            </a:r>
            <a:r>
              <a:rPr lang="en-US" sz="3600" spc="94" dirty="0">
                <a:solidFill>
                  <a:srgbClr val="FFFFFF"/>
                </a:solidFill>
                <a:latin typeface="Tahoma"/>
                <a:cs typeface="Tahoma"/>
              </a:rPr>
              <a:t>h</a:t>
            </a:r>
            <a:r>
              <a:rPr lang="en-US" sz="3600" spc="-8" dirty="0">
                <a:solidFill>
                  <a:srgbClr val="FFFFFF"/>
                </a:solidFill>
                <a:latin typeface="Tahoma"/>
                <a:cs typeface="Tahoma"/>
              </a:rPr>
              <a:t>i</a:t>
            </a:r>
            <a:r>
              <a:rPr lang="en-US" sz="3600" spc="293" dirty="0">
                <a:solidFill>
                  <a:srgbClr val="FFFFFF"/>
                </a:solidFill>
                <a:latin typeface="Tahoma"/>
                <a:cs typeface="Tahoma"/>
              </a:rPr>
              <a:t>c</a:t>
            </a:r>
            <a:r>
              <a:rPr lang="en-US" sz="3600" spc="180" dirty="0">
                <a:solidFill>
                  <a:srgbClr val="FFFFFF"/>
                </a:solidFill>
                <a:latin typeface="Tahoma"/>
                <a:cs typeface="Tahoma"/>
              </a:rPr>
              <a:t>h</a:t>
            </a:r>
            <a:r>
              <a:rPr lang="en-US" sz="3600" spc="-229" dirty="0">
                <a:solidFill>
                  <a:srgbClr val="FFFFFF"/>
                </a:solidFill>
                <a:latin typeface="Tahoma"/>
                <a:cs typeface="Tahoma"/>
              </a:rPr>
              <a:t> </a:t>
            </a:r>
            <a:r>
              <a:rPr lang="en-US" sz="3600" spc="94" dirty="0">
                <a:solidFill>
                  <a:srgbClr val="FFFFFF"/>
                </a:solidFill>
                <a:latin typeface="Tahoma"/>
                <a:cs typeface="Tahoma"/>
              </a:rPr>
              <a:t>h</a:t>
            </a:r>
            <a:r>
              <a:rPr lang="en-US" sz="3600" spc="90" dirty="0">
                <a:solidFill>
                  <a:srgbClr val="FFFFFF"/>
                </a:solidFill>
                <a:latin typeface="Tahoma"/>
                <a:cs typeface="Tahoma"/>
              </a:rPr>
              <a:t>a</a:t>
            </a:r>
            <a:r>
              <a:rPr lang="en-US" sz="3600" spc="176" dirty="0">
                <a:solidFill>
                  <a:srgbClr val="FFFFFF"/>
                </a:solidFill>
                <a:latin typeface="Tahoma"/>
                <a:cs typeface="Tahoma"/>
              </a:rPr>
              <a:t>s</a:t>
            </a:r>
            <a:r>
              <a:rPr lang="en-US" sz="3600" spc="-225" dirty="0">
                <a:solidFill>
                  <a:srgbClr val="FFFFFF"/>
                </a:solidFill>
                <a:latin typeface="Tahoma"/>
                <a:cs typeface="Tahoma"/>
              </a:rPr>
              <a:t> </a:t>
            </a:r>
            <a:r>
              <a:rPr lang="en-US" sz="3600" spc="105" dirty="0">
                <a:solidFill>
                  <a:srgbClr val="FFFFFF"/>
                </a:solidFill>
                <a:latin typeface="Tahoma"/>
                <a:cs typeface="Tahoma"/>
              </a:rPr>
              <a:t>th</a:t>
            </a:r>
            <a:r>
              <a:rPr lang="en-US" sz="3600" spc="225" dirty="0">
                <a:solidFill>
                  <a:srgbClr val="FFFFFF"/>
                </a:solidFill>
                <a:latin typeface="Tahoma"/>
                <a:cs typeface="Tahoma"/>
              </a:rPr>
              <a:t>e</a:t>
            </a:r>
            <a:r>
              <a:rPr lang="en-US" sz="3600" spc="-225" dirty="0">
                <a:solidFill>
                  <a:srgbClr val="FFFFFF"/>
                </a:solidFill>
                <a:latin typeface="Tahoma"/>
                <a:cs typeface="Tahoma"/>
              </a:rPr>
              <a:t> </a:t>
            </a:r>
            <a:r>
              <a:rPr lang="en-US" sz="3600" spc="248" dirty="0">
                <a:solidFill>
                  <a:srgbClr val="FFFFFF"/>
                </a:solidFill>
                <a:latin typeface="Tahoma"/>
                <a:cs typeface="Tahoma"/>
              </a:rPr>
              <a:t>w</a:t>
            </a:r>
            <a:r>
              <a:rPr lang="en-US" sz="3600" spc="244" dirty="0">
                <a:solidFill>
                  <a:srgbClr val="FFFFFF"/>
                </a:solidFill>
                <a:latin typeface="Tahoma"/>
                <a:cs typeface="Tahoma"/>
              </a:rPr>
              <a:t>o</a:t>
            </a:r>
            <a:r>
              <a:rPr lang="en-US" sz="3600" spc="-30" dirty="0">
                <a:solidFill>
                  <a:srgbClr val="FFFFFF"/>
                </a:solidFill>
                <a:latin typeface="Tahoma"/>
                <a:cs typeface="Tahoma"/>
              </a:rPr>
              <a:t>r</a:t>
            </a:r>
            <a:r>
              <a:rPr lang="en-US" sz="3600" spc="375" dirty="0">
                <a:solidFill>
                  <a:srgbClr val="FFFFFF"/>
                </a:solidFill>
                <a:latin typeface="Tahoma"/>
                <a:cs typeface="Tahoma"/>
              </a:rPr>
              <a:t>d</a:t>
            </a:r>
            <a:r>
              <a:rPr lang="en-US" sz="3600" spc="-221" dirty="0">
                <a:solidFill>
                  <a:srgbClr val="FFFFFF"/>
                </a:solidFill>
                <a:latin typeface="Tahoma"/>
                <a:cs typeface="Tahoma"/>
              </a:rPr>
              <a:t> </a:t>
            </a:r>
            <a:r>
              <a:rPr lang="en-US" sz="3600" spc="-53" dirty="0">
                <a:solidFill>
                  <a:srgbClr val="FFFFFF"/>
                </a:solidFill>
                <a:latin typeface="Tahoma"/>
                <a:cs typeface="Tahoma"/>
              </a:rPr>
              <a:t>‘</a:t>
            </a:r>
            <a:r>
              <a:rPr lang="en-US" sz="3600" spc="94" dirty="0">
                <a:solidFill>
                  <a:srgbClr val="FFFFFF"/>
                </a:solidFill>
                <a:latin typeface="Tahoma"/>
                <a:cs typeface="Tahoma"/>
              </a:rPr>
              <a:t>sh</a:t>
            </a:r>
            <a:r>
              <a:rPr lang="en-US" sz="3600" spc="90" dirty="0">
                <a:solidFill>
                  <a:srgbClr val="FFFFFF"/>
                </a:solidFill>
                <a:latin typeface="Tahoma"/>
                <a:cs typeface="Tahoma"/>
              </a:rPr>
              <a:t>a</a:t>
            </a:r>
            <a:r>
              <a:rPr lang="en-US" sz="3600" spc="-15" dirty="0">
                <a:solidFill>
                  <a:srgbClr val="FFFFFF"/>
                </a:solidFill>
                <a:latin typeface="Tahoma"/>
                <a:cs typeface="Tahoma"/>
              </a:rPr>
              <a:t>l</a:t>
            </a:r>
            <a:r>
              <a:rPr lang="en-US" sz="3600" spc="-26" dirty="0">
                <a:solidFill>
                  <a:srgbClr val="FFFFFF"/>
                </a:solidFill>
                <a:latin typeface="Tahoma"/>
                <a:cs typeface="Tahoma"/>
              </a:rPr>
              <a:t>l</a:t>
            </a:r>
            <a:r>
              <a:rPr lang="en-US" sz="3600" spc="68" dirty="0">
                <a:solidFill>
                  <a:srgbClr val="FFFFFF"/>
                </a:solidFill>
                <a:latin typeface="Tahoma"/>
                <a:cs typeface="Tahoma"/>
              </a:rPr>
              <a:t>’</a:t>
            </a:r>
            <a:r>
              <a:rPr lang="en-US" sz="3600" spc="-248" dirty="0">
                <a:solidFill>
                  <a:srgbClr val="FFFFFF"/>
                </a:solidFill>
                <a:latin typeface="Tahoma"/>
                <a:cs typeface="Tahoma"/>
              </a:rPr>
              <a:t> </a:t>
            </a:r>
            <a:r>
              <a:rPr lang="en-US" sz="3600" spc="131" dirty="0">
                <a:solidFill>
                  <a:srgbClr val="FFFFFF"/>
                </a:solidFill>
                <a:latin typeface="Tahoma"/>
                <a:cs typeface="Tahoma"/>
              </a:rPr>
              <a:t>y</a:t>
            </a:r>
            <a:r>
              <a:rPr lang="en-US" sz="3600" spc="169" dirty="0">
                <a:solidFill>
                  <a:srgbClr val="FFFFFF"/>
                </a:solidFill>
                <a:latin typeface="Tahoma"/>
                <a:cs typeface="Tahoma"/>
              </a:rPr>
              <a:t>ou</a:t>
            </a:r>
            <a:r>
              <a:rPr lang="en-US" sz="3600" spc="60" dirty="0">
                <a:solidFill>
                  <a:srgbClr val="FFFFFF"/>
                </a:solidFill>
                <a:latin typeface="Tahoma"/>
                <a:cs typeface="Tahoma"/>
              </a:rPr>
              <a:t> </a:t>
            </a:r>
            <a:r>
              <a:rPr lang="en-US" sz="3600" spc="293" dirty="0">
                <a:solidFill>
                  <a:srgbClr val="FFFFFF"/>
                </a:solidFill>
                <a:latin typeface="Tahoma"/>
                <a:cs typeface="Tahoma"/>
              </a:rPr>
              <a:t>d</a:t>
            </a:r>
            <a:r>
              <a:rPr lang="en-US" sz="3600" spc="248" dirty="0">
                <a:solidFill>
                  <a:srgbClr val="FFFFFF"/>
                </a:solidFill>
                <a:latin typeface="Tahoma"/>
                <a:cs typeface="Tahoma"/>
              </a:rPr>
              <a:t>o</a:t>
            </a:r>
            <a:r>
              <a:rPr lang="en-US" sz="3600" spc="94" dirty="0">
                <a:solidFill>
                  <a:srgbClr val="FFFFFF"/>
                </a:solidFill>
                <a:latin typeface="Tahoma"/>
                <a:cs typeface="Tahoma"/>
              </a:rPr>
              <a:t>n</a:t>
            </a:r>
            <a:r>
              <a:rPr lang="en-US" sz="3600" spc="-15" dirty="0">
                <a:solidFill>
                  <a:srgbClr val="FFFFFF"/>
                </a:solidFill>
                <a:latin typeface="Tahoma"/>
                <a:cs typeface="Tahoma"/>
              </a:rPr>
              <a:t>’</a:t>
            </a:r>
            <a:r>
              <a:rPr lang="en-US" sz="3600" spc="225" dirty="0">
                <a:solidFill>
                  <a:srgbClr val="FFFFFF"/>
                </a:solidFill>
                <a:latin typeface="Tahoma"/>
                <a:cs typeface="Tahoma"/>
              </a:rPr>
              <a:t>t</a:t>
            </a:r>
            <a:r>
              <a:rPr lang="en-US" sz="3600" spc="-236" dirty="0">
                <a:solidFill>
                  <a:srgbClr val="FFFFFF"/>
                </a:solidFill>
                <a:latin typeface="Tahoma"/>
                <a:cs typeface="Tahoma"/>
              </a:rPr>
              <a:t> </a:t>
            </a:r>
            <a:r>
              <a:rPr lang="en-US" sz="3600" spc="240" dirty="0">
                <a:solidFill>
                  <a:srgbClr val="FFFFFF"/>
                </a:solidFill>
                <a:latin typeface="Tahoma"/>
                <a:cs typeface="Tahoma"/>
              </a:rPr>
              <a:t>c</a:t>
            </a:r>
            <a:r>
              <a:rPr lang="en-US" sz="3600" spc="248" dirty="0">
                <a:solidFill>
                  <a:srgbClr val="FFFFFF"/>
                </a:solidFill>
                <a:latin typeface="Tahoma"/>
                <a:cs typeface="Tahoma"/>
              </a:rPr>
              <a:t>o</a:t>
            </a:r>
            <a:r>
              <a:rPr lang="en-US" sz="3600" spc="304" dirty="0">
                <a:solidFill>
                  <a:srgbClr val="FFFFFF"/>
                </a:solidFill>
                <a:latin typeface="Tahoma"/>
                <a:cs typeface="Tahoma"/>
              </a:rPr>
              <a:t>m</a:t>
            </a:r>
            <a:r>
              <a:rPr lang="en-US" sz="3600" spc="293" dirty="0">
                <a:solidFill>
                  <a:srgbClr val="FFFFFF"/>
                </a:solidFill>
                <a:latin typeface="Tahoma"/>
                <a:cs typeface="Tahoma"/>
              </a:rPr>
              <a:t>p</a:t>
            </a:r>
            <a:r>
              <a:rPr lang="en-US" sz="3600" spc="-19" dirty="0">
                <a:solidFill>
                  <a:srgbClr val="FFFFFF"/>
                </a:solidFill>
                <a:latin typeface="Tahoma"/>
                <a:cs typeface="Tahoma"/>
              </a:rPr>
              <a:t>l</a:t>
            </a:r>
            <a:r>
              <a:rPr lang="en-US" sz="3600" spc="-68" dirty="0">
                <a:solidFill>
                  <a:srgbClr val="FFFFFF"/>
                </a:solidFill>
                <a:latin typeface="Tahoma"/>
                <a:cs typeface="Tahoma"/>
              </a:rPr>
              <a:t>y</a:t>
            </a:r>
            <a:r>
              <a:rPr lang="en-US" sz="3600" spc="-274" dirty="0">
                <a:solidFill>
                  <a:srgbClr val="FFFFFF"/>
                </a:solidFill>
                <a:latin typeface="Tahoma"/>
                <a:cs typeface="Tahoma"/>
              </a:rPr>
              <a:t>.</a:t>
            </a:r>
            <a:endParaRPr lang="en-US" sz="3600" dirty="0">
              <a:latin typeface="Tahoma"/>
              <a:cs typeface="Tahoma"/>
            </a:endParaRPr>
          </a:p>
        </p:txBody>
      </p:sp>
      <p:sp>
        <p:nvSpPr>
          <p:cNvPr id="6" name="Rectangle 5"/>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42860380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06809" y="3154449"/>
            <a:ext cx="6504623" cy="1290097"/>
          </a:xfrm>
          <a:prstGeom prst="rect">
            <a:avLst/>
          </a:prstGeom>
        </p:spPr>
        <p:txBody>
          <a:bodyPr vert="horz" wrap="square" lIns="0" tIns="0" rIns="0" bIns="0" rtlCol="0">
            <a:spAutoFit/>
          </a:bodyPr>
          <a:lstStyle/>
          <a:p>
            <a:pPr marL="9525">
              <a:lnSpc>
                <a:spcPts val="2513"/>
              </a:lnSpc>
            </a:pPr>
            <a:r>
              <a:rPr sz="2100" spc="416" dirty="0">
                <a:solidFill>
                  <a:srgbClr val="3E3E3E"/>
                </a:solidFill>
                <a:latin typeface="Century Gothic"/>
                <a:cs typeface="Century Gothic"/>
              </a:rPr>
              <a:t>T</a:t>
            </a:r>
            <a:r>
              <a:rPr sz="2100" spc="-64" dirty="0">
                <a:solidFill>
                  <a:srgbClr val="3E3E3E"/>
                </a:solidFill>
                <a:latin typeface="Century Gothic"/>
                <a:cs typeface="Century Gothic"/>
              </a:rPr>
              <a:t>h</a:t>
            </a:r>
            <a:r>
              <a:rPr sz="2100" spc="-71" dirty="0">
                <a:solidFill>
                  <a:srgbClr val="3E3E3E"/>
                </a:solidFill>
                <a:latin typeface="Century Gothic"/>
                <a:cs typeface="Century Gothic"/>
              </a:rPr>
              <a:t>e</a:t>
            </a:r>
            <a:r>
              <a:rPr sz="2100" spc="165" dirty="0">
                <a:solidFill>
                  <a:srgbClr val="3E3E3E"/>
                </a:solidFill>
                <a:latin typeface="Century Gothic"/>
                <a:cs typeface="Century Gothic"/>
              </a:rPr>
              <a:t>r</a:t>
            </a:r>
            <a:r>
              <a:rPr sz="2100" spc="-139" dirty="0">
                <a:solidFill>
                  <a:srgbClr val="3E3E3E"/>
                </a:solidFill>
                <a:latin typeface="Century Gothic"/>
                <a:cs typeface="Century Gothic"/>
              </a:rPr>
              <a:t>e</a:t>
            </a:r>
            <a:r>
              <a:rPr sz="2100" spc="64" dirty="0">
                <a:solidFill>
                  <a:srgbClr val="3E3E3E"/>
                </a:solidFill>
                <a:latin typeface="Century Gothic"/>
                <a:cs typeface="Century Gothic"/>
              </a:rPr>
              <a:t> </a:t>
            </a:r>
            <a:r>
              <a:rPr sz="2100" spc="98" dirty="0">
                <a:solidFill>
                  <a:srgbClr val="3E3E3E"/>
                </a:solidFill>
                <a:latin typeface="Century Gothic"/>
                <a:cs typeface="Century Gothic"/>
              </a:rPr>
              <a:t>mu</a:t>
            </a:r>
            <a:r>
              <a:rPr sz="2100" spc="30" dirty="0">
                <a:solidFill>
                  <a:srgbClr val="3E3E3E"/>
                </a:solidFill>
                <a:latin typeface="Century Gothic"/>
                <a:cs typeface="Century Gothic"/>
              </a:rPr>
              <a:t>s</a:t>
            </a:r>
            <a:r>
              <a:rPr sz="2100" spc="135" dirty="0">
                <a:solidFill>
                  <a:srgbClr val="3E3E3E"/>
                </a:solidFill>
                <a:latin typeface="Century Gothic"/>
                <a:cs typeface="Century Gothic"/>
              </a:rPr>
              <a:t>t</a:t>
            </a:r>
            <a:r>
              <a:rPr sz="2100" spc="38" dirty="0">
                <a:solidFill>
                  <a:srgbClr val="3E3E3E"/>
                </a:solidFill>
                <a:latin typeface="Century Gothic"/>
                <a:cs typeface="Century Gothic"/>
              </a:rPr>
              <a:t> </a:t>
            </a:r>
            <a:r>
              <a:rPr sz="2100" spc="-45" dirty="0">
                <a:solidFill>
                  <a:srgbClr val="3E3E3E"/>
                </a:solidFill>
                <a:latin typeface="Century Gothic"/>
                <a:cs typeface="Century Gothic"/>
              </a:rPr>
              <a:t>b</a:t>
            </a:r>
            <a:r>
              <a:rPr sz="2100" spc="-139" dirty="0">
                <a:solidFill>
                  <a:srgbClr val="3E3E3E"/>
                </a:solidFill>
                <a:latin typeface="Century Gothic"/>
                <a:cs typeface="Century Gothic"/>
              </a:rPr>
              <a:t>e</a:t>
            </a:r>
            <a:r>
              <a:rPr sz="2100" spc="56" dirty="0">
                <a:solidFill>
                  <a:srgbClr val="3E3E3E"/>
                </a:solidFill>
                <a:latin typeface="Century Gothic"/>
                <a:cs typeface="Century Gothic"/>
              </a:rPr>
              <a:t> </a:t>
            </a:r>
            <a:r>
              <a:rPr sz="2100" spc="-233" dirty="0">
                <a:solidFill>
                  <a:srgbClr val="3E3E3E"/>
                </a:solidFill>
                <a:latin typeface="Century Gothic"/>
                <a:cs typeface="Century Gothic"/>
              </a:rPr>
              <a:t>a</a:t>
            </a:r>
            <a:r>
              <a:rPr sz="2100" spc="45" dirty="0">
                <a:solidFill>
                  <a:srgbClr val="3E3E3E"/>
                </a:solidFill>
                <a:latin typeface="Century Gothic"/>
                <a:cs typeface="Century Gothic"/>
              </a:rPr>
              <a:t> </a:t>
            </a:r>
            <a:r>
              <a:rPr sz="2100" spc="-60" dirty="0">
                <a:solidFill>
                  <a:srgbClr val="3E3E3E"/>
                </a:solidFill>
                <a:latin typeface="Century Gothic"/>
                <a:cs typeface="Century Gothic"/>
              </a:rPr>
              <a:t>d</a:t>
            </a:r>
            <a:r>
              <a:rPr sz="2100" spc="-94" dirty="0">
                <a:solidFill>
                  <a:srgbClr val="3E3E3E"/>
                </a:solidFill>
                <a:latin typeface="Century Gothic"/>
                <a:cs typeface="Century Gothic"/>
              </a:rPr>
              <a:t>o</a:t>
            </a:r>
            <a:r>
              <a:rPr sz="2100" spc="-101" dirty="0">
                <a:solidFill>
                  <a:srgbClr val="3E3E3E"/>
                </a:solidFill>
                <a:latin typeface="Century Gothic"/>
                <a:cs typeface="Century Gothic"/>
              </a:rPr>
              <a:t>c</a:t>
            </a:r>
            <a:r>
              <a:rPr sz="2100" spc="-30" dirty="0">
                <a:solidFill>
                  <a:srgbClr val="3E3E3E"/>
                </a:solidFill>
                <a:latin typeface="Century Gothic"/>
                <a:cs typeface="Century Gothic"/>
              </a:rPr>
              <a:t>ume</a:t>
            </a:r>
            <a:r>
              <a:rPr sz="2100" spc="90" dirty="0">
                <a:solidFill>
                  <a:srgbClr val="3E3E3E"/>
                </a:solidFill>
                <a:latin typeface="Century Gothic"/>
                <a:cs typeface="Century Gothic"/>
              </a:rPr>
              <a:t>n</a:t>
            </a:r>
            <a:r>
              <a:rPr sz="2100" spc="49" dirty="0">
                <a:solidFill>
                  <a:srgbClr val="3E3E3E"/>
                </a:solidFill>
                <a:latin typeface="Century Gothic"/>
                <a:cs typeface="Century Gothic"/>
              </a:rPr>
              <a:t>t</a:t>
            </a:r>
            <a:r>
              <a:rPr sz="2100" spc="45" dirty="0">
                <a:solidFill>
                  <a:srgbClr val="3E3E3E"/>
                </a:solidFill>
                <a:latin typeface="Century Gothic"/>
                <a:cs typeface="Century Gothic"/>
              </a:rPr>
              <a:t> </a:t>
            </a:r>
            <a:r>
              <a:rPr sz="2100" spc="124" dirty="0">
                <a:solidFill>
                  <a:srgbClr val="3E3E3E"/>
                </a:solidFill>
                <a:latin typeface="Century Gothic"/>
                <a:cs typeface="Century Gothic"/>
              </a:rPr>
              <a:t>i</a:t>
            </a:r>
            <a:r>
              <a:rPr sz="2100" dirty="0">
                <a:solidFill>
                  <a:srgbClr val="3E3E3E"/>
                </a:solidFill>
                <a:latin typeface="Century Gothic"/>
                <a:cs typeface="Century Gothic"/>
              </a:rPr>
              <a:t>n</a:t>
            </a:r>
            <a:r>
              <a:rPr sz="2100" spc="49" dirty="0">
                <a:solidFill>
                  <a:srgbClr val="3E3E3E"/>
                </a:solidFill>
                <a:latin typeface="Century Gothic"/>
                <a:cs typeface="Century Gothic"/>
              </a:rPr>
              <a:t> </a:t>
            </a:r>
            <a:r>
              <a:rPr sz="2100" spc="-203" dirty="0">
                <a:solidFill>
                  <a:srgbClr val="3E3E3E"/>
                </a:solidFill>
                <a:latin typeface="Century Gothic"/>
                <a:cs typeface="Century Gothic"/>
              </a:rPr>
              <a:t>e</a:t>
            </a:r>
            <a:r>
              <a:rPr sz="2100" spc="191" dirty="0">
                <a:solidFill>
                  <a:srgbClr val="3E3E3E"/>
                </a:solidFill>
                <a:latin typeface="Century Gothic"/>
                <a:cs typeface="Century Gothic"/>
              </a:rPr>
              <a:t>x</a:t>
            </a:r>
            <a:r>
              <a:rPr sz="2100" spc="124" dirty="0">
                <a:solidFill>
                  <a:srgbClr val="3E3E3E"/>
                </a:solidFill>
                <a:latin typeface="Century Gothic"/>
                <a:cs typeface="Century Gothic"/>
              </a:rPr>
              <a:t>i</a:t>
            </a:r>
            <a:r>
              <a:rPr sz="2100" spc="206" dirty="0">
                <a:solidFill>
                  <a:srgbClr val="3E3E3E"/>
                </a:solidFill>
                <a:latin typeface="Century Gothic"/>
                <a:cs typeface="Century Gothic"/>
              </a:rPr>
              <a:t>s</a:t>
            </a:r>
            <a:r>
              <a:rPr sz="2100" spc="105" dirty="0">
                <a:solidFill>
                  <a:srgbClr val="3E3E3E"/>
                </a:solidFill>
                <a:latin typeface="Century Gothic"/>
                <a:cs typeface="Century Gothic"/>
              </a:rPr>
              <a:t>t</a:t>
            </a:r>
            <a:r>
              <a:rPr sz="2100" spc="-139" dirty="0">
                <a:solidFill>
                  <a:srgbClr val="3E3E3E"/>
                </a:solidFill>
                <a:latin typeface="Century Gothic"/>
                <a:cs typeface="Century Gothic"/>
              </a:rPr>
              <a:t>e</a:t>
            </a:r>
            <a:r>
              <a:rPr sz="2100" spc="-75" dirty="0">
                <a:solidFill>
                  <a:srgbClr val="3E3E3E"/>
                </a:solidFill>
                <a:latin typeface="Century Gothic"/>
                <a:cs typeface="Century Gothic"/>
              </a:rPr>
              <a:t>n</a:t>
            </a:r>
            <a:r>
              <a:rPr sz="2100" spc="-113" dirty="0">
                <a:solidFill>
                  <a:srgbClr val="3E3E3E"/>
                </a:solidFill>
                <a:latin typeface="Century Gothic"/>
                <a:cs typeface="Century Gothic"/>
              </a:rPr>
              <a:t>c</a:t>
            </a:r>
            <a:r>
              <a:rPr sz="2100" spc="-139" dirty="0">
                <a:solidFill>
                  <a:srgbClr val="3E3E3E"/>
                </a:solidFill>
                <a:latin typeface="Century Gothic"/>
                <a:cs typeface="Century Gothic"/>
              </a:rPr>
              <a:t>e</a:t>
            </a:r>
            <a:r>
              <a:rPr sz="2100" spc="56" dirty="0">
                <a:solidFill>
                  <a:srgbClr val="3E3E3E"/>
                </a:solidFill>
                <a:latin typeface="Century Gothic"/>
                <a:cs typeface="Century Gothic"/>
              </a:rPr>
              <a:t> </a:t>
            </a:r>
            <a:r>
              <a:rPr sz="2100" spc="105" dirty="0">
                <a:solidFill>
                  <a:srgbClr val="3E3E3E"/>
                </a:solidFill>
                <a:latin typeface="Century Gothic"/>
                <a:cs typeface="Century Gothic"/>
              </a:rPr>
              <a:t>t</a:t>
            </a:r>
            <a:r>
              <a:rPr sz="2100" spc="-30" dirty="0">
                <a:solidFill>
                  <a:srgbClr val="3E3E3E"/>
                </a:solidFill>
                <a:latin typeface="Century Gothic"/>
                <a:cs typeface="Century Gothic"/>
              </a:rPr>
              <a:t>o</a:t>
            </a:r>
            <a:r>
              <a:rPr sz="2100" spc="41" dirty="0">
                <a:solidFill>
                  <a:srgbClr val="3E3E3E"/>
                </a:solidFill>
                <a:latin typeface="Century Gothic"/>
                <a:cs typeface="Century Gothic"/>
              </a:rPr>
              <a:t> </a:t>
            </a:r>
            <a:r>
              <a:rPr sz="2100" spc="221" dirty="0">
                <a:solidFill>
                  <a:srgbClr val="3E3E3E"/>
                </a:solidFill>
                <a:latin typeface="Century Gothic"/>
                <a:cs typeface="Century Gothic"/>
              </a:rPr>
              <a:t>s</a:t>
            </a:r>
            <a:r>
              <a:rPr sz="2100" spc="-244" dirty="0">
                <a:solidFill>
                  <a:srgbClr val="3E3E3E"/>
                </a:solidFill>
                <a:latin typeface="Century Gothic"/>
                <a:cs typeface="Century Gothic"/>
              </a:rPr>
              <a:t>a</a:t>
            </a:r>
            <a:r>
              <a:rPr sz="2100" spc="131" dirty="0">
                <a:solidFill>
                  <a:srgbClr val="3E3E3E"/>
                </a:solidFill>
                <a:latin typeface="Century Gothic"/>
                <a:cs typeface="Century Gothic"/>
              </a:rPr>
              <a:t>t</a:t>
            </a:r>
            <a:r>
              <a:rPr sz="2100" spc="124" dirty="0">
                <a:solidFill>
                  <a:srgbClr val="3E3E3E"/>
                </a:solidFill>
                <a:latin typeface="Century Gothic"/>
                <a:cs typeface="Century Gothic"/>
              </a:rPr>
              <a:t>i</a:t>
            </a:r>
            <a:r>
              <a:rPr sz="2100" spc="221" dirty="0">
                <a:solidFill>
                  <a:srgbClr val="3E3E3E"/>
                </a:solidFill>
                <a:latin typeface="Century Gothic"/>
                <a:cs typeface="Century Gothic"/>
              </a:rPr>
              <a:t>s</a:t>
            </a:r>
            <a:r>
              <a:rPr sz="2100" spc="109" dirty="0">
                <a:solidFill>
                  <a:srgbClr val="3E3E3E"/>
                </a:solidFill>
                <a:latin typeface="Century Gothic"/>
                <a:cs typeface="Century Gothic"/>
              </a:rPr>
              <a:t>fy</a:t>
            </a:r>
            <a:r>
              <a:rPr lang="fr-FR" sz="2100" spc="109" dirty="0">
                <a:solidFill>
                  <a:srgbClr val="3E3E3E"/>
                </a:solidFill>
                <a:latin typeface="Century Gothic"/>
                <a:cs typeface="Century Gothic"/>
              </a:rPr>
              <a:t> This </a:t>
            </a:r>
            <a:r>
              <a:rPr lang="en-US" sz="2100" spc="-169" dirty="0">
                <a:solidFill>
                  <a:srgbClr val="3E3E3E"/>
                </a:solidFill>
                <a:latin typeface="Century Gothic"/>
                <a:cs typeface="Century Gothic"/>
              </a:rPr>
              <a:t>c</a:t>
            </a:r>
            <a:r>
              <a:rPr lang="en-US" sz="2100" spc="124" dirty="0">
                <a:solidFill>
                  <a:srgbClr val="3E3E3E"/>
                </a:solidFill>
                <a:latin typeface="Century Gothic"/>
                <a:cs typeface="Century Gothic"/>
              </a:rPr>
              <a:t>l</a:t>
            </a:r>
            <a:r>
              <a:rPr lang="en-US" sz="2100" spc="-233" dirty="0">
                <a:solidFill>
                  <a:srgbClr val="3E3E3E"/>
                </a:solidFill>
                <a:latin typeface="Century Gothic"/>
                <a:cs typeface="Century Gothic"/>
              </a:rPr>
              <a:t>a</a:t>
            </a:r>
            <a:r>
              <a:rPr lang="en-US" sz="2100" spc="143" dirty="0">
                <a:solidFill>
                  <a:srgbClr val="3E3E3E"/>
                </a:solidFill>
                <a:latin typeface="Century Gothic"/>
                <a:cs typeface="Century Gothic"/>
              </a:rPr>
              <a:t>u</a:t>
            </a:r>
            <a:r>
              <a:rPr lang="en-US" sz="2100" spc="83" dirty="0">
                <a:solidFill>
                  <a:srgbClr val="3E3E3E"/>
                </a:solidFill>
                <a:latin typeface="Century Gothic"/>
                <a:cs typeface="Century Gothic"/>
              </a:rPr>
              <a:t>s</a:t>
            </a:r>
            <a:r>
              <a:rPr lang="en-US" sz="2100" spc="-158" dirty="0">
                <a:solidFill>
                  <a:srgbClr val="3E3E3E"/>
                </a:solidFill>
                <a:latin typeface="Century Gothic"/>
                <a:cs typeface="Century Gothic"/>
              </a:rPr>
              <a:t>e</a:t>
            </a:r>
            <a:r>
              <a:rPr lang="en-US" sz="2100" spc="-71" dirty="0">
                <a:solidFill>
                  <a:srgbClr val="3E3E3E"/>
                </a:solidFill>
                <a:latin typeface="Century Gothic"/>
                <a:cs typeface="Century Gothic"/>
              </a:rPr>
              <a:t>,</a:t>
            </a:r>
            <a:r>
              <a:rPr lang="en-US" sz="2100" spc="64" dirty="0">
                <a:solidFill>
                  <a:srgbClr val="3E3E3E"/>
                </a:solidFill>
                <a:latin typeface="Century Gothic"/>
                <a:cs typeface="Century Gothic"/>
              </a:rPr>
              <a:t> </a:t>
            </a:r>
            <a:r>
              <a:rPr lang="en-US" sz="2100" spc="79" dirty="0">
                <a:solidFill>
                  <a:srgbClr val="3E3E3E"/>
                </a:solidFill>
                <a:latin typeface="Century Gothic"/>
                <a:cs typeface="Century Gothic"/>
              </a:rPr>
              <a:t>wh</a:t>
            </a:r>
            <a:r>
              <a:rPr lang="en-US" sz="2100" spc="15" dirty="0">
                <a:solidFill>
                  <a:srgbClr val="3E3E3E"/>
                </a:solidFill>
                <a:latin typeface="Century Gothic"/>
                <a:cs typeface="Century Gothic"/>
              </a:rPr>
              <a:t>i</a:t>
            </a:r>
            <a:r>
              <a:rPr lang="en-US" sz="2100" spc="-169" dirty="0">
                <a:solidFill>
                  <a:srgbClr val="3E3E3E"/>
                </a:solidFill>
                <a:latin typeface="Century Gothic"/>
                <a:cs typeface="Century Gothic"/>
              </a:rPr>
              <a:t>c</a:t>
            </a:r>
            <a:r>
              <a:rPr lang="en-US" sz="2100" dirty="0">
                <a:solidFill>
                  <a:srgbClr val="3E3E3E"/>
                </a:solidFill>
                <a:latin typeface="Century Gothic"/>
                <a:cs typeface="Century Gothic"/>
              </a:rPr>
              <a:t>h</a:t>
            </a:r>
            <a:r>
              <a:rPr lang="en-US" sz="2100" spc="49" dirty="0">
                <a:solidFill>
                  <a:srgbClr val="3E3E3E"/>
                </a:solidFill>
                <a:latin typeface="Century Gothic"/>
                <a:cs typeface="Century Gothic"/>
              </a:rPr>
              <a:t> y</a:t>
            </a:r>
            <a:r>
              <a:rPr lang="en-US" sz="2100" spc="-11" dirty="0">
                <a:solidFill>
                  <a:srgbClr val="3E3E3E"/>
                </a:solidFill>
                <a:latin typeface="Century Gothic"/>
                <a:cs typeface="Century Gothic"/>
              </a:rPr>
              <a:t>o</a:t>
            </a:r>
            <a:r>
              <a:rPr lang="en-US" sz="2100" spc="-15" dirty="0">
                <a:solidFill>
                  <a:srgbClr val="3E3E3E"/>
                </a:solidFill>
                <a:latin typeface="Century Gothic"/>
                <a:cs typeface="Century Gothic"/>
              </a:rPr>
              <a:t>u</a:t>
            </a:r>
            <a:r>
              <a:rPr lang="en-US" sz="2100" spc="41" dirty="0">
                <a:solidFill>
                  <a:srgbClr val="3E3E3E"/>
                </a:solidFill>
                <a:latin typeface="Century Gothic"/>
                <a:cs typeface="Century Gothic"/>
              </a:rPr>
              <a:t> </a:t>
            </a:r>
            <a:r>
              <a:rPr lang="en-US" sz="2100" spc="-169" dirty="0">
                <a:solidFill>
                  <a:srgbClr val="3E3E3E"/>
                </a:solidFill>
                <a:latin typeface="Century Gothic"/>
                <a:cs typeface="Century Gothic"/>
              </a:rPr>
              <a:t>c</a:t>
            </a:r>
            <a:r>
              <a:rPr lang="en-US" sz="2100" spc="-233" dirty="0">
                <a:solidFill>
                  <a:srgbClr val="3E3E3E"/>
                </a:solidFill>
                <a:latin typeface="Century Gothic"/>
                <a:cs typeface="Century Gothic"/>
              </a:rPr>
              <a:t>a</a:t>
            </a:r>
            <a:r>
              <a:rPr lang="en-US" sz="2100" dirty="0">
                <a:solidFill>
                  <a:srgbClr val="3E3E3E"/>
                </a:solidFill>
                <a:latin typeface="Century Gothic"/>
                <a:cs typeface="Century Gothic"/>
              </a:rPr>
              <a:t>n</a:t>
            </a:r>
            <a:r>
              <a:rPr lang="en-US" sz="2100" spc="49" dirty="0">
                <a:solidFill>
                  <a:srgbClr val="3E3E3E"/>
                </a:solidFill>
                <a:latin typeface="Century Gothic"/>
                <a:cs typeface="Century Gothic"/>
              </a:rPr>
              <a:t> </a:t>
            </a:r>
            <a:r>
              <a:rPr lang="en-US" sz="2100" spc="-60" dirty="0">
                <a:solidFill>
                  <a:srgbClr val="3E3E3E"/>
                </a:solidFill>
                <a:latin typeface="Century Gothic"/>
                <a:cs typeface="Century Gothic"/>
              </a:rPr>
              <a:t>d</a:t>
            </a:r>
            <a:r>
              <a:rPr lang="en-US" sz="2100" spc="-139" dirty="0">
                <a:solidFill>
                  <a:srgbClr val="3E3E3E"/>
                </a:solidFill>
                <a:latin typeface="Century Gothic"/>
                <a:cs typeface="Century Gothic"/>
              </a:rPr>
              <a:t>e</a:t>
            </a:r>
            <a:r>
              <a:rPr lang="en-US" sz="2100" spc="64" dirty="0">
                <a:solidFill>
                  <a:srgbClr val="3E3E3E"/>
                </a:solidFill>
                <a:latin typeface="Century Gothic"/>
                <a:cs typeface="Century Gothic"/>
              </a:rPr>
              <a:t>mon</a:t>
            </a:r>
            <a:r>
              <a:rPr lang="en-US" sz="2100" spc="11" dirty="0">
                <a:solidFill>
                  <a:srgbClr val="3E3E3E"/>
                </a:solidFill>
                <a:latin typeface="Century Gothic"/>
                <a:cs typeface="Century Gothic"/>
              </a:rPr>
              <a:t>s</a:t>
            </a:r>
            <a:r>
              <a:rPr lang="en-US" sz="2100" spc="131" dirty="0">
                <a:solidFill>
                  <a:srgbClr val="3E3E3E"/>
                </a:solidFill>
                <a:latin typeface="Century Gothic"/>
                <a:cs typeface="Century Gothic"/>
              </a:rPr>
              <a:t>t</a:t>
            </a:r>
            <a:r>
              <a:rPr lang="en-US" sz="2100" spc="153" dirty="0">
                <a:solidFill>
                  <a:srgbClr val="3E3E3E"/>
                </a:solidFill>
                <a:latin typeface="Century Gothic"/>
                <a:cs typeface="Century Gothic"/>
              </a:rPr>
              <a:t>r</a:t>
            </a:r>
            <a:r>
              <a:rPr lang="en-US" sz="2100" spc="-244" dirty="0">
                <a:solidFill>
                  <a:srgbClr val="3E3E3E"/>
                </a:solidFill>
                <a:latin typeface="Century Gothic"/>
                <a:cs typeface="Century Gothic"/>
              </a:rPr>
              <a:t>a</a:t>
            </a:r>
            <a:r>
              <a:rPr lang="en-US" sz="2100" spc="105" dirty="0">
                <a:solidFill>
                  <a:srgbClr val="3E3E3E"/>
                </a:solidFill>
                <a:latin typeface="Century Gothic"/>
                <a:cs typeface="Century Gothic"/>
              </a:rPr>
              <a:t>t</a:t>
            </a:r>
            <a:r>
              <a:rPr lang="en-US" sz="2100" spc="-139" dirty="0">
                <a:solidFill>
                  <a:srgbClr val="3E3E3E"/>
                </a:solidFill>
                <a:latin typeface="Century Gothic"/>
                <a:cs typeface="Century Gothic"/>
              </a:rPr>
              <a:t>e</a:t>
            </a:r>
            <a:r>
              <a:rPr lang="en-US" sz="2100" spc="64" dirty="0">
                <a:solidFill>
                  <a:srgbClr val="3E3E3E"/>
                </a:solidFill>
                <a:latin typeface="Century Gothic"/>
                <a:cs typeface="Century Gothic"/>
              </a:rPr>
              <a:t> </a:t>
            </a:r>
            <a:r>
              <a:rPr lang="en-US" sz="2100" spc="105" dirty="0">
                <a:solidFill>
                  <a:srgbClr val="3E3E3E"/>
                </a:solidFill>
                <a:latin typeface="Century Gothic"/>
                <a:cs typeface="Century Gothic"/>
              </a:rPr>
              <a:t>t</a:t>
            </a:r>
            <a:r>
              <a:rPr lang="en-US" sz="2100" spc="-30" dirty="0">
                <a:solidFill>
                  <a:srgbClr val="3E3E3E"/>
                </a:solidFill>
                <a:latin typeface="Century Gothic"/>
                <a:cs typeface="Century Gothic"/>
              </a:rPr>
              <a:t>o</a:t>
            </a:r>
            <a:r>
              <a:rPr lang="en-US" sz="2100" spc="41" dirty="0">
                <a:solidFill>
                  <a:srgbClr val="3E3E3E"/>
                </a:solidFill>
                <a:latin typeface="Century Gothic"/>
                <a:cs typeface="Century Gothic"/>
              </a:rPr>
              <a:t> </a:t>
            </a:r>
            <a:r>
              <a:rPr lang="en-US" sz="2100" spc="49" dirty="0">
                <a:solidFill>
                  <a:srgbClr val="3E3E3E"/>
                </a:solidFill>
                <a:latin typeface="Century Gothic"/>
                <a:cs typeface="Century Gothic"/>
              </a:rPr>
              <a:t>y</a:t>
            </a:r>
            <a:r>
              <a:rPr lang="en-US" sz="2100" spc="83" dirty="0">
                <a:solidFill>
                  <a:srgbClr val="3E3E3E"/>
                </a:solidFill>
                <a:latin typeface="Century Gothic"/>
                <a:cs typeface="Century Gothic"/>
              </a:rPr>
              <a:t>ou</a:t>
            </a:r>
            <a:r>
              <a:rPr lang="en-US" sz="2100" spc="38" dirty="0">
                <a:solidFill>
                  <a:srgbClr val="3E3E3E"/>
                </a:solidFill>
                <a:latin typeface="Century Gothic"/>
                <a:cs typeface="Century Gothic"/>
              </a:rPr>
              <a:t>r</a:t>
            </a:r>
            <a:r>
              <a:rPr lang="en-US" sz="2100" spc="41" dirty="0">
                <a:solidFill>
                  <a:srgbClr val="3E3E3E"/>
                </a:solidFill>
                <a:latin typeface="Century Gothic"/>
                <a:cs typeface="Century Gothic"/>
              </a:rPr>
              <a:t> </a:t>
            </a:r>
            <a:r>
              <a:rPr lang="en-US" sz="2100" spc="-233" dirty="0">
                <a:solidFill>
                  <a:srgbClr val="3E3E3E"/>
                </a:solidFill>
                <a:latin typeface="Century Gothic"/>
                <a:cs typeface="Century Gothic"/>
              </a:rPr>
              <a:t>a</a:t>
            </a:r>
            <a:r>
              <a:rPr lang="en-US" sz="2100" spc="-23" dirty="0">
                <a:solidFill>
                  <a:srgbClr val="3E3E3E"/>
                </a:solidFill>
                <a:latin typeface="Century Gothic"/>
                <a:cs typeface="Century Gothic"/>
              </a:rPr>
              <a:t>u</a:t>
            </a:r>
            <a:r>
              <a:rPr lang="en-US" sz="2100" spc="-30" dirty="0">
                <a:solidFill>
                  <a:srgbClr val="3E3E3E"/>
                </a:solidFill>
                <a:latin typeface="Century Gothic"/>
                <a:cs typeface="Century Gothic"/>
              </a:rPr>
              <a:t>d</a:t>
            </a:r>
            <a:r>
              <a:rPr lang="en-US" sz="2100" spc="124" dirty="0">
                <a:solidFill>
                  <a:srgbClr val="3E3E3E"/>
                </a:solidFill>
                <a:latin typeface="Century Gothic"/>
                <a:cs typeface="Century Gothic"/>
              </a:rPr>
              <a:t>i</a:t>
            </a:r>
            <a:r>
              <a:rPr lang="en-US" sz="2100" spc="105" dirty="0">
                <a:solidFill>
                  <a:srgbClr val="3E3E3E"/>
                </a:solidFill>
                <a:latin typeface="Century Gothic"/>
                <a:cs typeface="Century Gothic"/>
              </a:rPr>
              <a:t>t</a:t>
            </a:r>
            <a:r>
              <a:rPr lang="en-US" sz="2100" spc="-26" dirty="0">
                <a:solidFill>
                  <a:srgbClr val="3E3E3E"/>
                </a:solidFill>
                <a:latin typeface="Century Gothic"/>
                <a:cs typeface="Century Gothic"/>
              </a:rPr>
              <a:t>o</a:t>
            </a:r>
            <a:r>
              <a:rPr lang="en-US" sz="2100" spc="19" dirty="0">
                <a:solidFill>
                  <a:srgbClr val="3E3E3E"/>
                </a:solidFill>
                <a:latin typeface="Century Gothic"/>
                <a:cs typeface="Century Gothic"/>
              </a:rPr>
              <a:t>r</a:t>
            </a:r>
            <a:r>
              <a:rPr lang="en-US" sz="2100" spc="-71" dirty="0">
                <a:solidFill>
                  <a:srgbClr val="3E3E3E"/>
                </a:solidFill>
                <a:latin typeface="Century Gothic"/>
                <a:cs typeface="Century Gothic"/>
              </a:rPr>
              <a:t>.</a:t>
            </a:r>
            <a:endParaRPr lang="en-US" sz="2100" dirty="0">
              <a:latin typeface="Century Gothic"/>
              <a:cs typeface="Century Gothic"/>
            </a:endParaRPr>
          </a:p>
          <a:p>
            <a:pPr marL="9525">
              <a:lnSpc>
                <a:spcPts val="2513"/>
              </a:lnSpc>
            </a:pPr>
            <a:endParaRPr sz="2100" dirty="0">
              <a:latin typeface="Century Gothic"/>
              <a:cs typeface="Century Gothic"/>
            </a:endParaRPr>
          </a:p>
        </p:txBody>
      </p:sp>
      <p:sp>
        <p:nvSpPr>
          <p:cNvPr id="5" name="object 5"/>
          <p:cNvSpPr txBox="1"/>
          <p:nvPr/>
        </p:nvSpPr>
        <p:spPr>
          <a:xfrm>
            <a:off x="2306808" y="2104457"/>
            <a:ext cx="6388894" cy="846386"/>
          </a:xfrm>
          <a:prstGeom prst="rect">
            <a:avLst/>
          </a:prstGeom>
        </p:spPr>
        <p:txBody>
          <a:bodyPr vert="horz" wrap="square" lIns="0" tIns="0" rIns="0" bIns="0" rtlCol="0">
            <a:spAutoFit/>
          </a:bodyPr>
          <a:lstStyle/>
          <a:p>
            <a:pPr marL="9525" marR="3810">
              <a:lnSpc>
                <a:spcPts val="3285"/>
              </a:lnSpc>
            </a:pPr>
            <a:r>
              <a:rPr sz="3225" spc="-169" dirty="0">
                <a:solidFill>
                  <a:srgbClr val="9BC850"/>
                </a:solidFill>
                <a:latin typeface="Tahoma"/>
                <a:cs typeface="Tahoma"/>
              </a:rPr>
              <a:t>‘</a:t>
            </a:r>
            <a:r>
              <a:rPr sz="3225" spc="-319" dirty="0">
                <a:solidFill>
                  <a:srgbClr val="9BC850"/>
                </a:solidFill>
                <a:latin typeface="Tahoma"/>
                <a:cs typeface="Tahoma"/>
              </a:rPr>
              <a:t>…</a:t>
            </a:r>
            <a:r>
              <a:rPr sz="3225" spc="-214" dirty="0">
                <a:solidFill>
                  <a:srgbClr val="9BC850"/>
                </a:solidFill>
                <a:latin typeface="Tahoma"/>
                <a:cs typeface="Tahoma"/>
              </a:rPr>
              <a:t> </a:t>
            </a:r>
            <a:r>
              <a:rPr sz="3225" spc="75" dirty="0">
                <a:solidFill>
                  <a:srgbClr val="9BC850"/>
                </a:solidFill>
                <a:latin typeface="Tahoma"/>
                <a:cs typeface="Tahoma"/>
              </a:rPr>
              <a:t>s</a:t>
            </a:r>
            <a:r>
              <a:rPr sz="3225" spc="68" dirty="0">
                <a:solidFill>
                  <a:srgbClr val="9BC850"/>
                </a:solidFill>
                <a:latin typeface="Tahoma"/>
                <a:cs typeface="Tahoma"/>
              </a:rPr>
              <a:t>ha</a:t>
            </a:r>
            <a:r>
              <a:rPr sz="3225" spc="-30" dirty="0">
                <a:solidFill>
                  <a:srgbClr val="9BC850"/>
                </a:solidFill>
                <a:latin typeface="Tahoma"/>
                <a:cs typeface="Tahoma"/>
              </a:rPr>
              <a:t>l</a:t>
            </a:r>
            <a:r>
              <a:rPr sz="3225" spc="56" dirty="0">
                <a:solidFill>
                  <a:srgbClr val="9BC850"/>
                </a:solidFill>
                <a:latin typeface="Tahoma"/>
                <a:cs typeface="Tahoma"/>
              </a:rPr>
              <a:t>l</a:t>
            </a:r>
            <a:r>
              <a:rPr sz="3225" spc="-203" dirty="0">
                <a:solidFill>
                  <a:srgbClr val="9BC850"/>
                </a:solidFill>
                <a:latin typeface="Tahoma"/>
                <a:cs typeface="Tahoma"/>
              </a:rPr>
              <a:t> </a:t>
            </a:r>
            <a:r>
              <a:rPr sz="3225" spc="180" dirty="0">
                <a:solidFill>
                  <a:srgbClr val="9BC850"/>
                </a:solidFill>
                <a:latin typeface="Tahoma"/>
                <a:cs typeface="Tahoma"/>
              </a:rPr>
              <a:t>b</a:t>
            </a:r>
            <a:r>
              <a:rPr sz="3225" spc="251" dirty="0">
                <a:solidFill>
                  <a:srgbClr val="9BC850"/>
                </a:solidFill>
                <a:latin typeface="Tahoma"/>
                <a:cs typeface="Tahoma"/>
              </a:rPr>
              <a:t>e</a:t>
            </a:r>
            <a:r>
              <a:rPr sz="3225" spc="-210" dirty="0">
                <a:solidFill>
                  <a:srgbClr val="9BC850"/>
                </a:solidFill>
                <a:latin typeface="Tahoma"/>
                <a:cs typeface="Tahoma"/>
              </a:rPr>
              <a:t> </a:t>
            </a:r>
            <a:r>
              <a:rPr sz="3225" dirty="0">
                <a:solidFill>
                  <a:srgbClr val="9BC850"/>
                </a:solidFill>
                <a:latin typeface="Tahoma"/>
                <a:cs typeface="Tahoma"/>
              </a:rPr>
              <a:t>a</a:t>
            </a:r>
            <a:r>
              <a:rPr sz="3225" spc="86" dirty="0">
                <a:solidFill>
                  <a:srgbClr val="9BC850"/>
                </a:solidFill>
                <a:latin typeface="Tahoma"/>
                <a:cs typeface="Tahoma"/>
              </a:rPr>
              <a:t>v</a:t>
            </a:r>
            <a:r>
              <a:rPr sz="3225" spc="64" dirty="0">
                <a:solidFill>
                  <a:srgbClr val="9BC850"/>
                </a:solidFill>
                <a:latin typeface="Tahoma"/>
                <a:cs typeface="Tahoma"/>
              </a:rPr>
              <a:t>a</a:t>
            </a:r>
            <a:r>
              <a:rPr sz="3225" spc="-4" dirty="0">
                <a:solidFill>
                  <a:srgbClr val="9BC850"/>
                </a:solidFill>
                <a:latin typeface="Tahoma"/>
                <a:cs typeface="Tahoma"/>
              </a:rPr>
              <a:t>ila</a:t>
            </a:r>
            <a:r>
              <a:rPr sz="3225" spc="90" dirty="0">
                <a:solidFill>
                  <a:srgbClr val="9BC850"/>
                </a:solidFill>
                <a:latin typeface="Tahoma"/>
                <a:cs typeface="Tahoma"/>
              </a:rPr>
              <a:t>bl</a:t>
            </a:r>
            <a:r>
              <a:rPr sz="3225" spc="236" dirty="0">
                <a:solidFill>
                  <a:srgbClr val="9BC850"/>
                </a:solidFill>
                <a:latin typeface="Tahoma"/>
                <a:cs typeface="Tahoma"/>
              </a:rPr>
              <a:t>e</a:t>
            </a:r>
            <a:r>
              <a:rPr sz="3225" spc="-210" dirty="0">
                <a:solidFill>
                  <a:srgbClr val="9BC850"/>
                </a:solidFill>
                <a:latin typeface="Tahoma"/>
                <a:cs typeface="Tahoma"/>
              </a:rPr>
              <a:t> </a:t>
            </a:r>
            <a:r>
              <a:rPr sz="3225" spc="-23" dirty="0">
                <a:solidFill>
                  <a:srgbClr val="9BC850"/>
                </a:solidFill>
                <a:latin typeface="Tahoma"/>
                <a:cs typeface="Tahoma"/>
              </a:rPr>
              <a:t>i</a:t>
            </a:r>
            <a:r>
              <a:rPr sz="3225" spc="161" dirty="0">
                <a:solidFill>
                  <a:srgbClr val="9BC850"/>
                </a:solidFill>
                <a:latin typeface="Tahoma"/>
                <a:cs typeface="Tahoma"/>
              </a:rPr>
              <a:t>n</a:t>
            </a:r>
            <a:r>
              <a:rPr sz="3225" spc="-203" dirty="0">
                <a:solidFill>
                  <a:srgbClr val="9BC850"/>
                </a:solidFill>
                <a:latin typeface="Tahoma"/>
                <a:cs typeface="Tahoma"/>
              </a:rPr>
              <a:t> </a:t>
            </a:r>
            <a:r>
              <a:rPr sz="3225" spc="86" dirty="0">
                <a:solidFill>
                  <a:srgbClr val="9BC850"/>
                </a:solidFill>
                <a:latin typeface="Tahoma"/>
                <a:cs typeface="Tahoma"/>
              </a:rPr>
              <a:t>th</a:t>
            </a:r>
            <a:r>
              <a:rPr sz="3225" spc="203" dirty="0">
                <a:solidFill>
                  <a:srgbClr val="9BC850"/>
                </a:solidFill>
                <a:latin typeface="Tahoma"/>
                <a:cs typeface="Tahoma"/>
              </a:rPr>
              <a:t>e</a:t>
            </a:r>
            <a:r>
              <a:rPr sz="3225" spc="-203" dirty="0">
                <a:solidFill>
                  <a:srgbClr val="9BC850"/>
                </a:solidFill>
                <a:latin typeface="Tahoma"/>
                <a:cs typeface="Tahoma"/>
              </a:rPr>
              <a:t> </a:t>
            </a:r>
            <a:r>
              <a:rPr sz="3225" spc="15" dirty="0">
                <a:solidFill>
                  <a:srgbClr val="9BC850"/>
                </a:solidFill>
                <a:latin typeface="Tahoma"/>
                <a:cs typeface="Tahoma"/>
              </a:rPr>
              <a:t>f</a:t>
            </a:r>
            <a:r>
              <a:rPr sz="3225" spc="116" dirty="0">
                <a:solidFill>
                  <a:srgbClr val="9BC850"/>
                </a:solidFill>
                <a:latin typeface="Tahoma"/>
                <a:cs typeface="Tahoma"/>
              </a:rPr>
              <a:t>or</a:t>
            </a:r>
            <a:r>
              <a:rPr sz="3225" spc="379" dirty="0">
                <a:solidFill>
                  <a:srgbClr val="9BC850"/>
                </a:solidFill>
                <a:latin typeface="Tahoma"/>
                <a:cs typeface="Tahoma"/>
              </a:rPr>
              <a:t>m</a:t>
            </a:r>
            <a:r>
              <a:rPr sz="3225" spc="-203" dirty="0">
                <a:solidFill>
                  <a:srgbClr val="9BC850"/>
                </a:solidFill>
                <a:latin typeface="Tahoma"/>
                <a:cs typeface="Tahoma"/>
              </a:rPr>
              <a:t> </a:t>
            </a:r>
            <a:r>
              <a:rPr sz="3225" spc="135" dirty="0">
                <a:solidFill>
                  <a:srgbClr val="9BC850"/>
                </a:solidFill>
                <a:latin typeface="Tahoma"/>
                <a:cs typeface="Tahoma"/>
              </a:rPr>
              <a:t>of</a:t>
            </a:r>
            <a:r>
              <a:rPr sz="3225" spc="75" dirty="0">
                <a:solidFill>
                  <a:srgbClr val="9BC850"/>
                </a:solidFill>
                <a:latin typeface="Tahoma"/>
                <a:cs typeface="Tahoma"/>
              </a:rPr>
              <a:t> </a:t>
            </a:r>
            <a:r>
              <a:rPr sz="3225" spc="199" dirty="0">
                <a:solidFill>
                  <a:srgbClr val="9BC850"/>
                </a:solidFill>
                <a:latin typeface="Tahoma"/>
                <a:cs typeface="Tahoma"/>
              </a:rPr>
              <a:t>docum</a:t>
            </a:r>
            <a:r>
              <a:rPr sz="3225" spc="169" dirty="0">
                <a:solidFill>
                  <a:srgbClr val="9BC850"/>
                </a:solidFill>
                <a:latin typeface="Tahoma"/>
                <a:cs typeface="Tahoma"/>
              </a:rPr>
              <a:t>e</a:t>
            </a:r>
            <a:r>
              <a:rPr sz="3225" spc="146" dirty="0">
                <a:solidFill>
                  <a:srgbClr val="9BC850"/>
                </a:solidFill>
                <a:latin typeface="Tahoma"/>
                <a:cs typeface="Tahoma"/>
              </a:rPr>
              <a:t>n</a:t>
            </a:r>
            <a:r>
              <a:rPr sz="3225" spc="8" dirty="0">
                <a:solidFill>
                  <a:srgbClr val="9BC850"/>
                </a:solidFill>
                <a:latin typeface="Tahoma"/>
                <a:cs typeface="Tahoma"/>
              </a:rPr>
              <a:t>t</a:t>
            </a:r>
            <a:r>
              <a:rPr sz="3225" spc="86" dirty="0">
                <a:solidFill>
                  <a:srgbClr val="9BC850"/>
                </a:solidFill>
                <a:latin typeface="Tahoma"/>
                <a:cs typeface="Tahoma"/>
              </a:rPr>
              <a:t>e</a:t>
            </a:r>
            <a:r>
              <a:rPr sz="3225" spc="338" dirty="0">
                <a:solidFill>
                  <a:srgbClr val="9BC850"/>
                </a:solidFill>
                <a:latin typeface="Tahoma"/>
                <a:cs typeface="Tahoma"/>
              </a:rPr>
              <a:t>d</a:t>
            </a:r>
            <a:r>
              <a:rPr sz="3225" spc="-203" dirty="0">
                <a:solidFill>
                  <a:srgbClr val="9BC850"/>
                </a:solidFill>
                <a:latin typeface="Tahoma"/>
                <a:cs typeface="Tahoma"/>
              </a:rPr>
              <a:t> </a:t>
            </a:r>
            <a:r>
              <a:rPr sz="3225" spc="38" dirty="0">
                <a:solidFill>
                  <a:srgbClr val="9BC850"/>
                </a:solidFill>
                <a:latin typeface="Tahoma"/>
                <a:cs typeface="Tahoma"/>
              </a:rPr>
              <a:t>in</a:t>
            </a:r>
            <a:r>
              <a:rPr sz="3225" spc="-15" dirty="0">
                <a:solidFill>
                  <a:srgbClr val="9BC850"/>
                </a:solidFill>
                <a:latin typeface="Tahoma"/>
                <a:cs typeface="Tahoma"/>
              </a:rPr>
              <a:t>f</a:t>
            </a:r>
            <a:r>
              <a:rPr sz="3225" spc="135" dirty="0">
                <a:solidFill>
                  <a:srgbClr val="9BC850"/>
                </a:solidFill>
                <a:latin typeface="Tahoma"/>
                <a:cs typeface="Tahoma"/>
              </a:rPr>
              <a:t>orm</a:t>
            </a:r>
            <a:r>
              <a:rPr sz="3225" spc="98" dirty="0">
                <a:solidFill>
                  <a:srgbClr val="9BC850"/>
                </a:solidFill>
                <a:latin typeface="Tahoma"/>
                <a:cs typeface="Tahoma"/>
              </a:rPr>
              <a:t>a</a:t>
            </a:r>
            <a:r>
              <a:rPr sz="3225" spc="68" dirty="0">
                <a:solidFill>
                  <a:srgbClr val="9BC850"/>
                </a:solidFill>
                <a:latin typeface="Tahoma"/>
                <a:cs typeface="Tahoma"/>
              </a:rPr>
              <a:t>tion’</a:t>
            </a:r>
            <a:endParaRPr sz="3225" dirty="0">
              <a:latin typeface="Tahoma"/>
              <a:cs typeface="Tahoma"/>
            </a:endParaRPr>
          </a:p>
        </p:txBody>
      </p:sp>
      <p:sp>
        <p:nvSpPr>
          <p:cNvPr id="7" name="Rectangle 6"/>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Tree>
    <p:extLst>
      <p:ext uri="{BB962C8B-B14F-4D97-AF65-F5344CB8AC3E}">
        <p14:creationId xmlns:p14="http://schemas.microsoft.com/office/powerpoint/2010/main" val="37220701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D411EEA-A734-54AA-4D15-7A63A916E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816" y="3154193"/>
            <a:ext cx="5274320" cy="3647136"/>
          </a:xfrm>
          <a:prstGeom prst="rect">
            <a:avLst/>
          </a:prstGeom>
        </p:spPr>
      </p:pic>
      <p:sp>
        <p:nvSpPr>
          <p:cNvPr id="7" name="Rectangle 6"/>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Structure de la norme ISO/IEC 27001</a:t>
            </a:r>
          </a:p>
        </p:txBody>
      </p:sp>
      <p:sp>
        <p:nvSpPr>
          <p:cNvPr id="4" name="ZoneTexte 3">
            <a:extLst>
              <a:ext uri="{FF2B5EF4-FFF2-40B4-BE49-F238E27FC236}">
                <a16:creationId xmlns:a16="http://schemas.microsoft.com/office/drawing/2014/main" id="{26B894A9-B23F-4212-4194-A19F7C67280C}"/>
              </a:ext>
            </a:extLst>
          </p:cNvPr>
          <p:cNvSpPr txBox="1"/>
          <p:nvPr/>
        </p:nvSpPr>
        <p:spPr>
          <a:xfrm>
            <a:off x="479376" y="1094491"/>
            <a:ext cx="10225136" cy="2451953"/>
          </a:xfrm>
          <a:prstGeom prst="rect">
            <a:avLst/>
          </a:prstGeom>
          <a:noFill/>
        </p:spPr>
        <p:txBody>
          <a:bodyPr wrap="square">
            <a:spAutoFit/>
          </a:bodyPr>
          <a:lstStyle/>
          <a:p>
            <a:pPr marL="12700" algn="just">
              <a:lnSpc>
                <a:spcPts val="1355"/>
              </a:lnSpc>
              <a:spcBef>
                <a:spcPts val="600"/>
              </a:spcBef>
              <a:spcAft>
                <a:spcPts val="600"/>
              </a:spcAft>
            </a:pPr>
            <a:r>
              <a:rPr lang="fr-MA" b="1" dirty="0">
                <a:latin typeface="Arial" panose="020B0604020202020204" pitchFamily="34" charset="0"/>
                <a:cs typeface="Arial" panose="020B0604020202020204" pitchFamily="34" charset="0"/>
              </a:rPr>
              <a:t>Exercice1: Raisons d’adopter ISO/IEC27001</a:t>
            </a:r>
          </a:p>
          <a:p>
            <a:pPr marL="12700" algn="just">
              <a:lnSpc>
                <a:spcPts val="1355"/>
              </a:lnSpc>
              <a:spcBef>
                <a:spcPts val="600"/>
              </a:spcBef>
              <a:spcAft>
                <a:spcPts val="600"/>
              </a:spcAft>
            </a:pPr>
            <a:r>
              <a:rPr lang="fr-MA" dirty="0">
                <a:latin typeface="Arial" panose="020B0604020202020204" pitchFamily="34" charset="0"/>
                <a:cs typeface="Arial" panose="020B0604020202020204" pitchFamily="34" charset="0"/>
              </a:rPr>
              <a:t>Veuillez lire la partie suivante de l’étude de cas fournie pour ce cours:</a:t>
            </a:r>
          </a:p>
          <a:p>
            <a:pPr marL="393065" algn="just">
              <a:lnSpc>
                <a:spcPct val="100000"/>
              </a:lnSpc>
              <a:spcBef>
                <a:spcPts val="600"/>
              </a:spcBef>
              <a:spcAft>
                <a:spcPts val="600"/>
              </a:spcAft>
            </a:pPr>
            <a:r>
              <a:rPr lang="fr-MA" b="1" dirty="0">
                <a:latin typeface="Arial" panose="020B0604020202020204" pitchFamily="34" charset="0"/>
                <a:cs typeface="Arial" panose="020B0604020202020204" pitchFamily="34" charset="0"/>
              </a:rPr>
              <a:t>Introduction et historique</a:t>
            </a:r>
          </a:p>
          <a:p>
            <a:pPr marL="678815" indent="-285750" algn="just">
              <a:lnSpc>
                <a:spcPct val="100000"/>
              </a:lnSpc>
              <a:spcBef>
                <a:spcPts val="600"/>
              </a:spcBef>
              <a:spcAft>
                <a:spcPts val="600"/>
              </a:spcAft>
              <a:buFont typeface="Arial" panose="020B0604020202020204" pitchFamily="34" charset="0"/>
              <a:buChar char="•"/>
            </a:pPr>
            <a:r>
              <a:rPr lang="fr-MA" dirty="0">
                <a:latin typeface="Arial" panose="020B0604020202020204" pitchFamily="34" charset="0"/>
                <a:cs typeface="Arial" panose="020B0604020202020204" pitchFamily="34" charset="0"/>
              </a:rPr>
              <a:t>En vous basant sur ces informations, déterminez et expliquez les trois plus grands avantages de la mise en œuvre de la norme ISO/IEC 27001 pour cet organisme et comment on pourrait mesurer ces avantages grâce aux métriques.</a:t>
            </a:r>
          </a:p>
          <a:p>
            <a:pPr marL="12700" algn="just">
              <a:lnSpc>
                <a:spcPct val="100000"/>
              </a:lnSpc>
              <a:spcBef>
                <a:spcPts val="600"/>
              </a:spcBef>
              <a:spcAft>
                <a:spcPts val="600"/>
              </a:spcAft>
            </a:pPr>
            <a:r>
              <a:rPr lang="fr-MA" b="1" dirty="0">
                <a:latin typeface="Arial" panose="020B0604020202020204" pitchFamily="34" charset="0"/>
                <a:cs typeface="Arial" panose="020B0604020202020204" pitchFamily="34" charset="0"/>
              </a:rPr>
              <a:t>Durée de l’exercice: </a:t>
            </a:r>
            <a:r>
              <a:rPr lang="fr-MA" dirty="0">
                <a:latin typeface="Arial" panose="020B0604020202020204" pitchFamily="34" charset="0"/>
                <a:cs typeface="Arial" panose="020B0604020202020204" pitchFamily="34" charset="0"/>
              </a:rPr>
              <a:t>30 minutes</a:t>
            </a:r>
          </a:p>
        </p:txBody>
      </p:sp>
    </p:spTree>
    <p:extLst>
      <p:ext uri="{BB962C8B-B14F-4D97-AF65-F5344CB8AC3E}">
        <p14:creationId xmlns:p14="http://schemas.microsoft.com/office/powerpoint/2010/main" val="5762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0650" y="2657822"/>
            <a:ext cx="9048750" cy="321945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1334750" y="6572250"/>
            <a:ext cx="781050" cy="171450"/>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7368" y="982248"/>
            <a:ext cx="10515600" cy="1530038"/>
          </a:xfrm>
          <a:prstGeom prst="rect">
            <a:avLst/>
          </a:prstGeom>
        </p:spPr>
        <p:txBody>
          <a:bodyPr vert="horz" wrap="square" lIns="0" tIns="296041" rIns="0" bIns="0" rtlCol="0">
            <a:spAutoFit/>
          </a:bodyPr>
          <a:lstStyle/>
          <a:p>
            <a:pPr marL="574675">
              <a:lnSpc>
                <a:spcPct val="100000"/>
              </a:lnSpc>
            </a:pPr>
            <a:r>
              <a:rPr lang="fr-FR" sz="4000" spc="85" dirty="0">
                <a:solidFill>
                  <a:schemeClr val="accent2"/>
                </a:solidFill>
                <a:latin typeface="Arial"/>
                <a:cs typeface="Arial"/>
              </a:rPr>
              <a:t>Comprendre les concepts de base de l'information</a:t>
            </a:r>
            <a:endParaRPr sz="4000" dirty="0">
              <a:solidFill>
                <a:schemeClr val="accent2"/>
              </a:solidFill>
              <a:latin typeface="Arial"/>
              <a:cs typeface="Arial"/>
            </a:endParaRPr>
          </a:p>
        </p:txBody>
      </p:sp>
      <p:sp>
        <p:nvSpPr>
          <p:cNvPr id="5" name="Rectangle 4"/>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Tree>
    <p:extLst>
      <p:ext uri="{BB962C8B-B14F-4D97-AF65-F5344CB8AC3E}">
        <p14:creationId xmlns:p14="http://schemas.microsoft.com/office/powerpoint/2010/main" val="3836063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44321" y="3455806"/>
            <a:ext cx="1521078" cy="3657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6944321" y="3874601"/>
            <a:ext cx="298703" cy="36606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093674" y="3874601"/>
            <a:ext cx="185927" cy="366064"/>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7186638" y="3874601"/>
            <a:ext cx="680466" cy="366064"/>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6944321" y="4295783"/>
            <a:ext cx="1073238" cy="365760"/>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6944321" y="4714883"/>
            <a:ext cx="1959991" cy="365760"/>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6944321" y="5133679"/>
            <a:ext cx="1562227" cy="366064"/>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6944321" y="5554862"/>
            <a:ext cx="1487931" cy="365760"/>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6944321" y="5973962"/>
            <a:ext cx="1938654" cy="365759"/>
          </a:xfrm>
          <a:prstGeom prst="rect">
            <a:avLst/>
          </a:prstGeom>
          <a:blipFill>
            <a:blip r:embed="rId11" cstate="print"/>
            <a:stretch>
              <a:fillRect/>
            </a:stretch>
          </a:blipFill>
        </p:spPr>
        <p:txBody>
          <a:bodyPr wrap="square" lIns="0" tIns="0" rIns="0" bIns="0" rtlCol="0"/>
          <a:lstStyle/>
          <a:p>
            <a:endParaRPr/>
          </a:p>
        </p:txBody>
      </p:sp>
      <p:sp>
        <p:nvSpPr>
          <p:cNvPr id="11" name="object 11"/>
          <p:cNvSpPr txBox="1"/>
          <p:nvPr/>
        </p:nvSpPr>
        <p:spPr>
          <a:xfrm>
            <a:off x="6634442" y="3559856"/>
            <a:ext cx="123825" cy="3176270"/>
          </a:xfrm>
          <a:prstGeom prst="rect">
            <a:avLst/>
          </a:prstGeom>
        </p:spPr>
        <p:txBody>
          <a:bodyPr vert="horz" wrap="square" lIns="0" tIns="0" rIns="0" bIns="0" rtlCol="0">
            <a:spAutoFit/>
          </a:bodyPr>
          <a:lstStyle/>
          <a:p>
            <a:pPr marL="12700">
              <a:lnSpc>
                <a:spcPct val="100000"/>
              </a:lnSpc>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20"/>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35"/>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20"/>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20"/>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30"/>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20"/>
              </a:spcBef>
            </a:pPr>
            <a:r>
              <a:rPr sz="1650" spc="5" dirty="0">
                <a:solidFill>
                  <a:srgbClr val="F16721"/>
                </a:solidFill>
                <a:latin typeface="Wingdings"/>
                <a:cs typeface="Wingdings"/>
              </a:rPr>
              <a:t></a:t>
            </a:r>
            <a:endParaRPr sz="1650">
              <a:latin typeface="Wingdings"/>
              <a:cs typeface="Wingdings"/>
            </a:endParaRPr>
          </a:p>
          <a:p>
            <a:pPr marL="12700">
              <a:lnSpc>
                <a:spcPct val="100000"/>
              </a:lnSpc>
              <a:spcBef>
                <a:spcPts val="1320"/>
              </a:spcBef>
            </a:pPr>
            <a:r>
              <a:rPr sz="1650" spc="5" dirty="0">
                <a:solidFill>
                  <a:srgbClr val="F16721"/>
                </a:solidFill>
                <a:latin typeface="Wingdings"/>
                <a:cs typeface="Wingdings"/>
              </a:rPr>
              <a:t></a:t>
            </a:r>
            <a:endParaRPr sz="1650">
              <a:latin typeface="Wingdings"/>
              <a:cs typeface="Wingdings"/>
            </a:endParaRPr>
          </a:p>
        </p:txBody>
      </p:sp>
      <p:sp>
        <p:nvSpPr>
          <p:cNvPr id="12" name="object 12"/>
          <p:cNvSpPr/>
          <p:nvPr/>
        </p:nvSpPr>
        <p:spPr>
          <a:xfrm>
            <a:off x="6944321" y="6392808"/>
            <a:ext cx="857630" cy="36606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6647142" y="2781258"/>
            <a:ext cx="1010259" cy="427024"/>
          </a:xfrm>
          <a:prstGeom prst="rect">
            <a:avLst/>
          </a:prstGeom>
          <a:blipFill>
            <a:blip r:embed="rId13" cstate="print"/>
            <a:stretch>
              <a:fillRect/>
            </a:stretch>
          </a:blipFill>
        </p:spPr>
        <p:txBody>
          <a:bodyPr wrap="square" lIns="0" tIns="0" rIns="0" bIns="0" rtlCol="0"/>
          <a:lstStyle/>
          <a:p>
            <a:endParaRPr/>
          </a:p>
        </p:txBody>
      </p:sp>
      <p:sp>
        <p:nvSpPr>
          <p:cNvPr id="14" name="object 14"/>
          <p:cNvSpPr txBox="1"/>
          <p:nvPr/>
        </p:nvSpPr>
        <p:spPr>
          <a:xfrm>
            <a:off x="982230" y="3639532"/>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5" name="object 15"/>
          <p:cNvSpPr/>
          <p:nvPr/>
        </p:nvSpPr>
        <p:spPr>
          <a:xfrm>
            <a:off x="1292110" y="3524385"/>
            <a:ext cx="1020927" cy="397763"/>
          </a:xfrm>
          <a:prstGeom prst="rect">
            <a:avLst/>
          </a:prstGeom>
          <a:blipFill>
            <a:blip r:embed="rId14" cstate="print"/>
            <a:stretch>
              <a:fillRect/>
            </a:stretch>
          </a:blipFill>
        </p:spPr>
        <p:txBody>
          <a:bodyPr wrap="square" lIns="0" tIns="0" rIns="0" bIns="0" rtlCol="0"/>
          <a:lstStyle/>
          <a:p>
            <a:endParaRPr/>
          </a:p>
        </p:txBody>
      </p:sp>
      <p:sp>
        <p:nvSpPr>
          <p:cNvPr id="16" name="object 16"/>
          <p:cNvSpPr txBox="1"/>
          <p:nvPr/>
        </p:nvSpPr>
        <p:spPr>
          <a:xfrm>
            <a:off x="982230" y="4162518"/>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7" name="object 17"/>
          <p:cNvSpPr/>
          <p:nvPr/>
        </p:nvSpPr>
        <p:spPr>
          <a:xfrm>
            <a:off x="1292110" y="4047372"/>
            <a:ext cx="1544320" cy="397763"/>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982230" y="4686774"/>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19" name="object 19"/>
          <p:cNvSpPr/>
          <p:nvPr/>
        </p:nvSpPr>
        <p:spPr>
          <a:xfrm>
            <a:off x="1292110" y="4571627"/>
            <a:ext cx="2378583" cy="397763"/>
          </a:xfrm>
          <a:prstGeom prst="rect">
            <a:avLst/>
          </a:prstGeom>
          <a:blipFill>
            <a:blip r:embed="rId16" cstate="print"/>
            <a:stretch>
              <a:fillRect/>
            </a:stretch>
          </a:blipFill>
        </p:spPr>
        <p:txBody>
          <a:bodyPr wrap="square" lIns="0" tIns="0" rIns="0" bIns="0" rtlCol="0"/>
          <a:lstStyle/>
          <a:p>
            <a:endParaRPr/>
          </a:p>
        </p:txBody>
      </p:sp>
      <p:sp>
        <p:nvSpPr>
          <p:cNvPr id="20" name="object 20"/>
          <p:cNvSpPr txBox="1"/>
          <p:nvPr/>
        </p:nvSpPr>
        <p:spPr>
          <a:xfrm>
            <a:off x="982230" y="5209506"/>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1" name="object 21"/>
          <p:cNvSpPr/>
          <p:nvPr/>
        </p:nvSpPr>
        <p:spPr>
          <a:xfrm>
            <a:off x="1292110" y="5094055"/>
            <a:ext cx="1760601" cy="398068"/>
          </a:xfrm>
          <a:prstGeom prst="rect">
            <a:avLst/>
          </a:prstGeom>
          <a:blipFill>
            <a:blip r:embed="rId17" cstate="print"/>
            <a:stretch>
              <a:fillRect/>
            </a:stretch>
          </a:blipFill>
        </p:spPr>
        <p:txBody>
          <a:bodyPr wrap="square" lIns="0" tIns="0" rIns="0" bIns="0" rtlCol="0"/>
          <a:lstStyle/>
          <a:p>
            <a:endParaRPr/>
          </a:p>
        </p:txBody>
      </p:sp>
      <p:sp>
        <p:nvSpPr>
          <p:cNvPr id="22" name="object 22"/>
          <p:cNvSpPr txBox="1"/>
          <p:nvPr/>
        </p:nvSpPr>
        <p:spPr>
          <a:xfrm>
            <a:off x="982230" y="5732492"/>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3" name="object 23"/>
          <p:cNvSpPr/>
          <p:nvPr/>
        </p:nvSpPr>
        <p:spPr>
          <a:xfrm>
            <a:off x="1292110" y="5617346"/>
            <a:ext cx="1856105" cy="397763"/>
          </a:xfrm>
          <a:prstGeom prst="rect">
            <a:avLst/>
          </a:prstGeom>
          <a:blipFill>
            <a:blip r:embed="rId18" cstate="print"/>
            <a:stretch>
              <a:fillRect/>
            </a:stretch>
          </a:blipFill>
        </p:spPr>
        <p:txBody>
          <a:bodyPr wrap="square" lIns="0" tIns="0" rIns="0" bIns="0" rtlCol="0"/>
          <a:lstStyle/>
          <a:p>
            <a:endParaRPr/>
          </a:p>
        </p:txBody>
      </p:sp>
      <p:sp>
        <p:nvSpPr>
          <p:cNvPr id="24" name="object 24"/>
          <p:cNvSpPr txBox="1"/>
          <p:nvPr/>
        </p:nvSpPr>
        <p:spPr>
          <a:xfrm>
            <a:off x="982230" y="6256799"/>
            <a:ext cx="132080" cy="257175"/>
          </a:xfrm>
          <a:prstGeom prst="rect">
            <a:avLst/>
          </a:prstGeom>
        </p:spPr>
        <p:txBody>
          <a:bodyPr vert="horz" wrap="square" lIns="0" tIns="0" rIns="0" bIns="0" rtlCol="0">
            <a:spAutoFit/>
          </a:bodyPr>
          <a:lstStyle/>
          <a:p>
            <a:pPr marL="12700">
              <a:lnSpc>
                <a:spcPct val="100000"/>
              </a:lnSpc>
            </a:pPr>
            <a:r>
              <a:rPr sz="1800" spc="5" dirty="0">
                <a:solidFill>
                  <a:srgbClr val="F16721"/>
                </a:solidFill>
                <a:latin typeface="Wingdings"/>
                <a:cs typeface="Wingdings"/>
              </a:rPr>
              <a:t></a:t>
            </a:r>
            <a:endParaRPr sz="1800">
              <a:latin typeface="Wingdings"/>
              <a:cs typeface="Wingdings"/>
            </a:endParaRPr>
          </a:p>
        </p:txBody>
      </p:sp>
      <p:sp>
        <p:nvSpPr>
          <p:cNvPr id="25" name="object 25"/>
          <p:cNvSpPr/>
          <p:nvPr/>
        </p:nvSpPr>
        <p:spPr>
          <a:xfrm>
            <a:off x="1292110" y="6141652"/>
            <a:ext cx="931926" cy="398068"/>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994930" y="2780928"/>
            <a:ext cx="1322323" cy="426720"/>
          </a:xfrm>
          <a:prstGeom prst="rect">
            <a:avLst/>
          </a:prstGeom>
          <a:blipFill>
            <a:blip r:embed="rId20" cstate="print"/>
            <a:stretch>
              <a:fillRect/>
            </a:stretch>
          </a:blipFill>
        </p:spPr>
        <p:txBody>
          <a:bodyPr wrap="square" lIns="0" tIns="0" rIns="0" bIns="0" rtlCol="0"/>
          <a:lstStyle/>
          <a:p>
            <a:endParaRPr/>
          </a:p>
        </p:txBody>
      </p:sp>
      <p:sp>
        <p:nvSpPr>
          <p:cNvPr id="28" name="Rectangle 27"/>
          <p:cNvSpPr/>
          <p:nvPr/>
        </p:nvSpPr>
        <p:spPr>
          <a:xfrm>
            <a:off x="-24680" y="-27384"/>
            <a:ext cx="12216680" cy="86409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2800" b="1" dirty="0">
                <a:solidFill>
                  <a:schemeClr val="bg1"/>
                </a:solidFill>
                <a:latin typeface="Arial" panose="020B0604020202020204" pitchFamily="34" charset="0"/>
                <a:cs typeface="Arial" panose="020B0604020202020204" pitchFamily="34" charset="0"/>
              </a:rPr>
              <a:t>Information et Système d’information</a:t>
            </a:r>
          </a:p>
        </p:txBody>
      </p:sp>
      <p:sp>
        <p:nvSpPr>
          <p:cNvPr id="29" name="object 4"/>
          <p:cNvSpPr txBox="1">
            <a:spLocks/>
          </p:cNvSpPr>
          <p:nvPr/>
        </p:nvSpPr>
        <p:spPr>
          <a:xfrm>
            <a:off x="407368" y="923640"/>
            <a:ext cx="10515600" cy="1530038"/>
          </a:xfrm>
          <a:prstGeom prst="rect">
            <a:avLst/>
          </a:prstGeom>
        </p:spPr>
        <p:txBody>
          <a:bodyPr vert="horz" wrap="square" lIns="0" tIns="29604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4675">
              <a:lnSpc>
                <a:spcPct val="100000"/>
              </a:lnSpc>
            </a:pPr>
            <a:r>
              <a:rPr lang="fr-FR" sz="4000" spc="85" dirty="0">
                <a:solidFill>
                  <a:schemeClr val="accent2"/>
                </a:solidFill>
                <a:latin typeface="Arial"/>
                <a:cs typeface="Arial"/>
              </a:rPr>
              <a:t>Comprendre les concepts de base de l'information</a:t>
            </a:r>
            <a:endParaRPr lang="fr-FR" sz="4000" dirty="0">
              <a:solidFill>
                <a:schemeClr val="accent2"/>
              </a:solidFill>
              <a:latin typeface="Arial"/>
              <a:cs typeface="Arial"/>
            </a:endParaRPr>
          </a:p>
        </p:txBody>
      </p:sp>
    </p:spTree>
    <p:extLst>
      <p:ext uri="{BB962C8B-B14F-4D97-AF65-F5344CB8AC3E}">
        <p14:creationId xmlns:p14="http://schemas.microsoft.com/office/powerpoint/2010/main" val="267359319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10915</Words>
  <Application>Microsoft Macintosh PowerPoint</Application>
  <PresentationFormat>Grand écran</PresentationFormat>
  <Paragraphs>603</Paragraphs>
  <Slides>76</Slides>
  <Notes>67</Notes>
  <HiddenSlides>0</HiddenSlides>
  <MMClips>1</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76</vt:i4>
      </vt:variant>
    </vt:vector>
  </HeadingPairs>
  <TitlesOfParts>
    <vt:vector size="90" baseType="lpstr">
      <vt:lpstr>-apple-system</vt:lpstr>
      <vt:lpstr>Arial</vt:lpstr>
      <vt:lpstr>Arial-BoldItalicMT</vt:lpstr>
      <vt:lpstr>Calibri</vt:lpstr>
      <vt:lpstr>Calibri Light</vt:lpstr>
      <vt:lpstr>Century Gothic</vt:lpstr>
      <vt:lpstr>Georgia</vt:lpstr>
      <vt:lpstr>Poppins</vt:lpstr>
      <vt:lpstr>Tahoma</vt:lpstr>
      <vt:lpstr>Times New Roman</vt:lpstr>
      <vt:lpstr>Tw Cen MT</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Comprendre les concepts de base de l'information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ISO Standard 3103</vt:lpstr>
      <vt:lpstr>Qu'est-ce que le cadre de gouvernance IT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Bref historique de l’ISO/IEC27001</vt:lpstr>
      <vt:lpstr>Changements ISO 27001:2022</vt:lpstr>
      <vt:lpstr>Changements ISO 27001:2022</vt:lpstr>
      <vt:lpstr>Comparison avec d’autres Standards</vt:lpstr>
      <vt:lpstr>Que signifie être certifié ?</vt:lpstr>
      <vt:lpstr>Avantages d'être certifié</vt:lpstr>
      <vt:lpstr>Présentation PowerPoint</vt:lpstr>
      <vt:lpstr>Case Study</vt:lpstr>
      <vt:lpstr>Présentation PowerPoint</vt:lpstr>
      <vt:lpstr>Présentation PowerPoint</vt:lpstr>
      <vt:lpstr>Structure du Standard</vt:lpstr>
      <vt:lpstr>Clauses 0 - 3</vt:lpstr>
      <vt:lpstr>Clauses 4 - 10</vt:lpstr>
      <vt:lpstr>Contexte de l’organisation</vt:lpstr>
      <vt:lpstr>Leadership et engagement de la direction</vt:lpstr>
      <vt:lpstr>Politique de la sécurité de l’information</vt:lpstr>
      <vt:lpstr>Rôles, responsabilités et autorités au sein de l’organisation</vt:lpstr>
      <vt:lpstr>Planification</vt:lpstr>
      <vt:lpstr>Support</vt:lpstr>
      <vt:lpstr>Planification et contrôle opérationnel</vt:lpstr>
      <vt:lpstr>Appréciation et traitement des risques de sécurité de l’information</vt:lpstr>
      <vt:lpstr>Surveillance et Revue du SMSI</vt:lpstr>
      <vt:lpstr>Amélioration du SMSI</vt:lpstr>
      <vt:lpstr>Annexe A</vt:lpstr>
      <vt:lpstr>114 contrôles in ISO 27001:2013 et 93 ISO 27001:2022 </vt:lpstr>
      <vt:lpstr>Congratulations !</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1</cp:revision>
  <dcterms:created xsi:type="dcterms:W3CDTF">2022-11-05T18:55:54Z</dcterms:created>
  <dcterms:modified xsi:type="dcterms:W3CDTF">2022-11-05T18:56:25Z</dcterms:modified>
</cp:coreProperties>
</file>